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3"/>
  </p:notesMasterIdLst>
  <p:handoutMasterIdLst>
    <p:handoutMasterId r:id="rId64"/>
  </p:handoutMasterIdLst>
  <p:sldIdLst>
    <p:sldId id="256" r:id="rId2"/>
    <p:sldId id="312" r:id="rId3"/>
    <p:sldId id="341" r:id="rId4"/>
    <p:sldId id="325" r:id="rId5"/>
    <p:sldId id="317" r:id="rId6"/>
    <p:sldId id="318" r:id="rId7"/>
    <p:sldId id="320" r:id="rId8"/>
    <p:sldId id="321" r:id="rId9"/>
    <p:sldId id="322" r:id="rId10"/>
    <p:sldId id="323" r:id="rId11"/>
    <p:sldId id="324" r:id="rId12"/>
    <p:sldId id="313" r:id="rId13"/>
    <p:sldId id="258" r:id="rId14"/>
    <p:sldId id="259" r:id="rId15"/>
    <p:sldId id="273" r:id="rId16"/>
    <p:sldId id="260" r:id="rId17"/>
    <p:sldId id="261" r:id="rId18"/>
    <p:sldId id="308" r:id="rId19"/>
    <p:sldId id="262" r:id="rId20"/>
    <p:sldId id="307" r:id="rId21"/>
    <p:sldId id="306" r:id="rId22"/>
    <p:sldId id="335" r:id="rId23"/>
    <p:sldId id="334" r:id="rId24"/>
    <p:sldId id="274" r:id="rId25"/>
    <p:sldId id="314" r:id="rId26"/>
    <p:sldId id="343" r:id="rId27"/>
    <p:sldId id="275" r:id="rId28"/>
    <p:sldId id="348" r:id="rId29"/>
    <p:sldId id="263" r:id="rId30"/>
    <p:sldId id="291" r:id="rId31"/>
    <p:sldId id="292" r:id="rId32"/>
    <p:sldId id="310" r:id="rId33"/>
    <p:sldId id="264" r:id="rId34"/>
    <p:sldId id="311" r:id="rId35"/>
    <p:sldId id="276" r:id="rId36"/>
    <p:sldId id="278" r:id="rId37"/>
    <p:sldId id="350" r:id="rId38"/>
    <p:sldId id="351" r:id="rId39"/>
    <p:sldId id="353" r:id="rId40"/>
    <p:sldId id="265" r:id="rId41"/>
    <p:sldId id="352" r:id="rId42"/>
    <p:sldId id="266" r:id="rId43"/>
    <p:sldId id="267" r:id="rId44"/>
    <p:sldId id="269" r:id="rId45"/>
    <p:sldId id="270" r:id="rId46"/>
    <p:sldId id="271" r:id="rId47"/>
    <p:sldId id="272" r:id="rId48"/>
    <p:sldId id="354" r:id="rId49"/>
    <p:sldId id="332" r:id="rId50"/>
    <p:sldId id="336" r:id="rId51"/>
    <p:sldId id="355" r:id="rId52"/>
    <p:sldId id="339" r:id="rId53"/>
    <p:sldId id="340" r:id="rId54"/>
    <p:sldId id="358" r:id="rId55"/>
    <p:sldId id="344" r:id="rId56"/>
    <p:sldId id="346" r:id="rId57"/>
    <p:sldId id="345" r:id="rId58"/>
    <p:sldId id="356" r:id="rId59"/>
    <p:sldId id="359" r:id="rId60"/>
    <p:sldId id="357" r:id="rId61"/>
    <p:sldId id="316" r:id="rId62"/>
  </p:sldIdLst>
  <p:sldSz cx="9907588" cy="6858000"/>
  <p:notesSz cx="7315200" cy="9601200"/>
  <p:defaultTextStyle>
    <a:defPPr>
      <a:defRPr lang="en-GB"/>
    </a:defPPr>
    <a:lvl1pPr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266"/>
    <p:restoredTop sz="94708"/>
  </p:normalViewPr>
  <p:slideViewPr>
    <p:cSldViewPr>
      <p:cViewPr varScale="1">
        <p:scale>
          <a:sx n="136" d="100"/>
          <a:sy n="136" d="100"/>
        </p:scale>
        <p:origin x="1840" y="20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26C1CC3-ADF0-1648-829F-1B3432A1EE78}"/>
              </a:ext>
            </a:extLst>
          </p:cNvPr>
          <p:cNvSpPr>
            <a:spLocks noGrp="1"/>
          </p:cNvSpPr>
          <p:nvPr>
            <p:ph type="hdr" sz="quarter"/>
          </p:nvPr>
        </p:nvSpPr>
        <p:spPr>
          <a:xfrm>
            <a:off x="0" y="0"/>
            <a:ext cx="3170238" cy="479425"/>
          </a:xfrm>
          <a:prstGeom prst="rect">
            <a:avLst/>
          </a:prstGeom>
        </p:spPr>
        <p:txBody>
          <a:bodyPr vert="horz" lIns="91440" tIns="45720" rIns="91440" bIns="45720" rtlCol="0"/>
          <a:lstStyle>
            <a:lvl1pPr algn="l">
              <a:buFont typeface="Times New Roman" charset="0"/>
              <a:buNone/>
              <a:defRPr sz="1200">
                <a:latin typeface="Arial" charset="0"/>
                <a:ea typeface="ＭＳ Ｐゴシック" charset="0"/>
                <a:cs typeface="Arial" charset="0"/>
              </a:defRPr>
            </a:lvl1pPr>
          </a:lstStyle>
          <a:p>
            <a:pPr>
              <a:defRPr/>
            </a:pPr>
            <a:endParaRPr lang="en-US"/>
          </a:p>
        </p:txBody>
      </p:sp>
      <p:sp>
        <p:nvSpPr>
          <p:cNvPr id="3" name="Date Placeholder 2">
            <a:extLst>
              <a:ext uri="{FF2B5EF4-FFF2-40B4-BE49-F238E27FC236}">
                <a16:creationId xmlns:a16="http://schemas.microsoft.com/office/drawing/2014/main" id="{1636E244-5F8E-0D48-A606-792847BC3CDB}"/>
              </a:ext>
            </a:extLst>
          </p:cNvPr>
          <p:cNvSpPr>
            <a:spLocks noGrp="1"/>
          </p:cNvSpPr>
          <p:nvPr>
            <p:ph type="dt" sz="quarter" idx="1"/>
          </p:nvPr>
        </p:nvSpPr>
        <p:spPr>
          <a:xfrm>
            <a:off x="4143375" y="0"/>
            <a:ext cx="3170238" cy="479425"/>
          </a:xfrm>
          <a:prstGeom prst="rect">
            <a:avLst/>
          </a:prstGeom>
        </p:spPr>
        <p:txBody>
          <a:bodyPr vert="horz" wrap="square" lIns="91440" tIns="45720" rIns="91440" bIns="45720" numCol="1" anchor="t" anchorCtr="0" compatLnSpc="1">
            <a:prstTxWarp prst="textNoShape">
              <a:avLst/>
            </a:prstTxWarp>
          </a:bodyPr>
          <a:lstStyle>
            <a:lvl1pPr algn="r">
              <a:defRPr sz="1200">
                <a:cs typeface="Arial" panose="020B0604020202020204" pitchFamily="34" charset="0"/>
              </a:defRPr>
            </a:lvl1pPr>
          </a:lstStyle>
          <a:p>
            <a:fld id="{FAA75B75-2A01-8B49-9107-F64AB2FC1854}" type="datetimeFigureOut">
              <a:rPr lang="en-US" altLang="en-US"/>
              <a:pPr/>
              <a:t>4/15/18</a:t>
            </a:fld>
            <a:endParaRPr lang="en-US" altLang="en-US"/>
          </a:p>
        </p:txBody>
      </p:sp>
      <p:sp>
        <p:nvSpPr>
          <p:cNvPr id="4" name="Footer Placeholder 3">
            <a:extLst>
              <a:ext uri="{FF2B5EF4-FFF2-40B4-BE49-F238E27FC236}">
                <a16:creationId xmlns:a16="http://schemas.microsoft.com/office/drawing/2014/main" id="{230D3CDA-C4C0-0340-A4DA-1F62BC3411B4}"/>
              </a:ext>
            </a:extLst>
          </p:cNvPr>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buFont typeface="Times New Roman" charset="0"/>
              <a:buNone/>
              <a:defRPr sz="1200">
                <a:latin typeface="Arial" charset="0"/>
                <a:ea typeface="ＭＳ Ｐゴシック" charset="0"/>
                <a:cs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AAD85E2F-3AEE-5546-BB48-DA4F85C1B713}"/>
              </a:ext>
            </a:extLst>
          </p:cNvPr>
          <p:cNvSpPr>
            <a:spLocks noGrp="1"/>
          </p:cNvSpPr>
          <p:nvPr>
            <p:ph type="sldNum" sz="quarter" idx="3"/>
          </p:nvPr>
        </p:nvSpPr>
        <p:spPr>
          <a:xfrm>
            <a:off x="4143375" y="9120188"/>
            <a:ext cx="3170238" cy="479425"/>
          </a:xfrm>
          <a:prstGeom prst="rect">
            <a:avLst/>
          </a:prstGeom>
        </p:spPr>
        <p:txBody>
          <a:bodyPr vert="horz" wrap="square" lIns="91440" tIns="45720" rIns="91440" bIns="45720" numCol="1" anchor="b" anchorCtr="0" compatLnSpc="1">
            <a:prstTxWarp prst="textNoShape">
              <a:avLst/>
            </a:prstTxWarp>
          </a:bodyPr>
          <a:lstStyle>
            <a:lvl1pPr algn="r">
              <a:defRPr sz="1200">
                <a:cs typeface="Arial" panose="020B0604020202020204" pitchFamily="34" charset="0"/>
              </a:defRPr>
            </a:lvl1pPr>
          </a:lstStyle>
          <a:p>
            <a:fld id="{5BF8B9C5-02E5-614A-9032-C28D556D9706}"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a:extLst>
              <a:ext uri="{FF2B5EF4-FFF2-40B4-BE49-F238E27FC236}">
                <a16:creationId xmlns:a16="http://schemas.microsoft.com/office/drawing/2014/main" id="{410282AF-FC9F-E940-8CE5-9041225F2586}"/>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360" cap="flat">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4" name="AutoShape 2">
            <a:extLst>
              <a:ext uri="{FF2B5EF4-FFF2-40B4-BE49-F238E27FC236}">
                <a16:creationId xmlns:a16="http://schemas.microsoft.com/office/drawing/2014/main" id="{9C5CB0C4-96E6-0B46-B5BB-57C4CBCEC66E}"/>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5" name="AutoShape 3">
            <a:extLst>
              <a:ext uri="{FF2B5EF4-FFF2-40B4-BE49-F238E27FC236}">
                <a16:creationId xmlns:a16="http://schemas.microsoft.com/office/drawing/2014/main" id="{DEF983D3-5F86-534C-9EE8-635A1CA6D559}"/>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6" name="AutoShape 4">
            <a:extLst>
              <a:ext uri="{FF2B5EF4-FFF2-40B4-BE49-F238E27FC236}">
                <a16:creationId xmlns:a16="http://schemas.microsoft.com/office/drawing/2014/main" id="{5FD29EE3-06BB-CD46-A6FA-F1BBC8293AE0}"/>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7" name="AutoShape 5">
            <a:extLst>
              <a:ext uri="{FF2B5EF4-FFF2-40B4-BE49-F238E27FC236}">
                <a16:creationId xmlns:a16="http://schemas.microsoft.com/office/drawing/2014/main" id="{7A9C7650-13A5-4C47-8240-EF4FA10F991F}"/>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8" name="Rectangle 6">
            <a:extLst>
              <a:ext uri="{FF2B5EF4-FFF2-40B4-BE49-F238E27FC236}">
                <a16:creationId xmlns:a16="http://schemas.microsoft.com/office/drawing/2014/main" id="{2D29CB3E-691B-104C-B6B6-F527F3B48E5D}"/>
              </a:ext>
            </a:extLst>
          </p:cNvPr>
          <p:cNvSpPr>
            <a:spLocks noGrp="1" noChangeArrowheads="1"/>
          </p:cNvSpPr>
          <p:nvPr>
            <p:ph type="hdr"/>
          </p:nvPr>
        </p:nvSpPr>
        <p:spPr bwMode="auto">
          <a:xfrm>
            <a:off x="0" y="0"/>
            <a:ext cx="3162300" cy="4714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480" tIns="48240" rIns="96480" bIns="48240" numCol="1" anchor="t" anchorCtr="0" compatLnSpc="1">
            <a:prstTxWarp prst="textNoShape">
              <a:avLst/>
            </a:prstTxWarp>
          </a:bodyPr>
          <a:lstStyle>
            <a:lvl1pPr>
              <a:lnSpc>
                <a:spcPct val="93000"/>
              </a:lnSpc>
              <a:buFont typeface="Times New Roman" charset="0"/>
              <a:buNone/>
              <a:tabLst>
                <a:tab pos="723900" algn="l"/>
                <a:tab pos="1447800" algn="l"/>
                <a:tab pos="2171700" algn="l"/>
                <a:tab pos="2895600" algn="l"/>
              </a:tabLst>
              <a:defRPr sz="1400">
                <a:solidFill>
                  <a:srgbClr val="000000"/>
                </a:solidFill>
                <a:latin typeface="Times New Roman" charset="0"/>
                <a:ea typeface="ＭＳ Ｐゴシック" charset="0"/>
                <a:cs typeface="Lucida Sans Unicode" charset="0"/>
              </a:defRPr>
            </a:lvl1pPr>
          </a:lstStyle>
          <a:p>
            <a:pPr>
              <a:defRPr/>
            </a:pPr>
            <a:endParaRPr lang="en-GB"/>
          </a:p>
        </p:txBody>
      </p:sp>
      <p:sp>
        <p:nvSpPr>
          <p:cNvPr id="3079" name="Rectangle 7">
            <a:extLst>
              <a:ext uri="{FF2B5EF4-FFF2-40B4-BE49-F238E27FC236}">
                <a16:creationId xmlns:a16="http://schemas.microsoft.com/office/drawing/2014/main" id="{2152D185-A410-2D4D-9359-12B4E3055694}"/>
              </a:ext>
            </a:extLst>
          </p:cNvPr>
          <p:cNvSpPr>
            <a:spLocks noGrp="1" noChangeArrowheads="1"/>
          </p:cNvSpPr>
          <p:nvPr>
            <p:ph type="dt"/>
          </p:nvPr>
        </p:nvSpPr>
        <p:spPr bwMode="auto">
          <a:xfrm>
            <a:off x="4143375" y="0"/>
            <a:ext cx="3162300" cy="4714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480" tIns="48240" rIns="96480" bIns="48240" numCol="1" anchor="t" anchorCtr="0" compatLnSpc="1">
            <a:prstTxWarp prst="textNoShape">
              <a:avLst/>
            </a:prstTxWarp>
          </a:bodyPr>
          <a:lstStyle>
            <a:lvl1pPr algn="r">
              <a:lnSpc>
                <a:spcPct val="93000"/>
              </a:lnSpc>
              <a:buFont typeface="Times New Roman" charset="0"/>
              <a:buNone/>
              <a:tabLst>
                <a:tab pos="723900" algn="l"/>
                <a:tab pos="1447800" algn="l"/>
                <a:tab pos="2171700" algn="l"/>
                <a:tab pos="2895600" algn="l"/>
              </a:tabLst>
              <a:defRPr sz="1400">
                <a:solidFill>
                  <a:srgbClr val="000000"/>
                </a:solidFill>
                <a:latin typeface="Times New Roman" charset="0"/>
                <a:ea typeface="ＭＳ Ｐゴシック" charset="0"/>
                <a:cs typeface="Lucida Sans Unicode" charset="0"/>
              </a:defRPr>
            </a:lvl1pPr>
          </a:lstStyle>
          <a:p>
            <a:pPr>
              <a:defRPr/>
            </a:pPr>
            <a:endParaRPr lang="en-GB"/>
          </a:p>
        </p:txBody>
      </p:sp>
      <p:sp>
        <p:nvSpPr>
          <p:cNvPr id="3080" name="Rectangle 8">
            <a:extLst>
              <a:ext uri="{FF2B5EF4-FFF2-40B4-BE49-F238E27FC236}">
                <a16:creationId xmlns:a16="http://schemas.microsoft.com/office/drawing/2014/main" id="{97EFE86E-C660-EF45-923E-64AF07E6115F}"/>
              </a:ext>
            </a:extLst>
          </p:cNvPr>
          <p:cNvSpPr>
            <a:spLocks noGrp="1" noRot="1" noChangeAspect="1" noChangeArrowheads="1"/>
          </p:cNvSpPr>
          <p:nvPr>
            <p:ph type="sldImg"/>
          </p:nvPr>
        </p:nvSpPr>
        <p:spPr bwMode="auto">
          <a:xfrm>
            <a:off x="1057275" y="720725"/>
            <a:ext cx="5192713" cy="35925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3081" name="Rectangle 9">
            <a:extLst>
              <a:ext uri="{FF2B5EF4-FFF2-40B4-BE49-F238E27FC236}">
                <a16:creationId xmlns:a16="http://schemas.microsoft.com/office/drawing/2014/main" id="{4DF1D42A-4A94-0940-A315-03B2674AD69D}"/>
              </a:ext>
            </a:extLst>
          </p:cNvPr>
          <p:cNvSpPr>
            <a:spLocks noGrp="1" noChangeArrowheads="1"/>
          </p:cNvSpPr>
          <p:nvPr>
            <p:ph type="body"/>
          </p:nvPr>
        </p:nvSpPr>
        <p:spPr bwMode="auto">
          <a:xfrm>
            <a:off x="731838" y="4560888"/>
            <a:ext cx="5843587" cy="43116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en-US" noProof="0"/>
          </a:p>
        </p:txBody>
      </p:sp>
      <p:sp>
        <p:nvSpPr>
          <p:cNvPr id="3082" name="Rectangle 10">
            <a:extLst>
              <a:ext uri="{FF2B5EF4-FFF2-40B4-BE49-F238E27FC236}">
                <a16:creationId xmlns:a16="http://schemas.microsoft.com/office/drawing/2014/main" id="{1E0AB817-A940-EC40-8C5B-4CF0BC552530}"/>
              </a:ext>
            </a:extLst>
          </p:cNvPr>
          <p:cNvSpPr>
            <a:spLocks noGrp="1" noChangeArrowheads="1"/>
          </p:cNvSpPr>
          <p:nvPr>
            <p:ph type="ftr"/>
          </p:nvPr>
        </p:nvSpPr>
        <p:spPr bwMode="auto">
          <a:xfrm>
            <a:off x="0" y="9120188"/>
            <a:ext cx="3162300" cy="4714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480" tIns="48240" rIns="96480" bIns="48240" numCol="1" anchor="b" anchorCtr="0" compatLnSpc="1">
            <a:prstTxWarp prst="textNoShape">
              <a:avLst/>
            </a:prstTxWarp>
          </a:bodyPr>
          <a:lstStyle>
            <a:lvl1pPr>
              <a:lnSpc>
                <a:spcPct val="93000"/>
              </a:lnSpc>
              <a:buFont typeface="Times New Roman" charset="0"/>
              <a:buNone/>
              <a:tabLst>
                <a:tab pos="723900" algn="l"/>
                <a:tab pos="1447800" algn="l"/>
                <a:tab pos="2171700" algn="l"/>
                <a:tab pos="2895600" algn="l"/>
              </a:tabLst>
              <a:defRPr sz="1400">
                <a:solidFill>
                  <a:srgbClr val="000000"/>
                </a:solidFill>
                <a:latin typeface="Times New Roman" charset="0"/>
                <a:ea typeface="ＭＳ Ｐゴシック" charset="0"/>
                <a:cs typeface="Lucida Sans Unicode" charset="0"/>
              </a:defRPr>
            </a:lvl1pPr>
          </a:lstStyle>
          <a:p>
            <a:pPr>
              <a:defRPr/>
            </a:pPr>
            <a:endParaRPr lang="en-GB"/>
          </a:p>
        </p:txBody>
      </p:sp>
      <p:sp>
        <p:nvSpPr>
          <p:cNvPr id="3083" name="Rectangle 11">
            <a:extLst>
              <a:ext uri="{FF2B5EF4-FFF2-40B4-BE49-F238E27FC236}">
                <a16:creationId xmlns:a16="http://schemas.microsoft.com/office/drawing/2014/main" id="{A39089AC-3A4D-8C44-9800-F19495773CC8}"/>
              </a:ext>
            </a:extLst>
          </p:cNvPr>
          <p:cNvSpPr>
            <a:spLocks noGrp="1" noChangeArrowheads="1"/>
          </p:cNvSpPr>
          <p:nvPr>
            <p:ph type="sldNum"/>
          </p:nvPr>
        </p:nvSpPr>
        <p:spPr bwMode="auto">
          <a:xfrm>
            <a:off x="4143375" y="9120188"/>
            <a:ext cx="3162300" cy="4714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480" tIns="48240" rIns="96480" bIns="48240" numCol="1" anchor="b" anchorCtr="0" compatLnSpc="1">
            <a:prstTxWarp prst="textNoShape">
              <a:avLst/>
            </a:prstTxWarp>
          </a:bodyPr>
          <a:lstStyle>
            <a:lvl1pPr algn="r">
              <a:lnSpc>
                <a:spcPct val="93000"/>
              </a:lnSpc>
              <a:tabLst>
                <a:tab pos="723900" algn="l"/>
                <a:tab pos="1447800" algn="l"/>
                <a:tab pos="2171700" algn="l"/>
                <a:tab pos="2895600" algn="l"/>
              </a:tabLst>
              <a:defRPr sz="1400">
                <a:solidFill>
                  <a:srgbClr val="000000"/>
                </a:solidFill>
                <a:latin typeface="Times New Roman" panose="02020603050405020304" pitchFamily="18" charset="0"/>
              </a:defRPr>
            </a:lvl1pPr>
          </a:lstStyle>
          <a:p>
            <a:fld id="{9F37DE88-955D-7743-A9A5-CC3EC5BED64D}"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4F3E3421-0716-C040-8A43-84435B05C37A}"/>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BB9A1DA7-14EE-9842-9ABA-78D6C0F2DFEF}" type="slidenum">
              <a:rPr lang="en-GB" altLang="en-US" sz="1400">
                <a:solidFill>
                  <a:srgbClr val="000000"/>
                </a:solidFill>
                <a:latin typeface="Times New Roman" panose="02020603050405020304" pitchFamily="18" charset="0"/>
              </a:rPr>
              <a:pPr eaLnBrk="1" hangingPunct="1"/>
              <a:t>1</a:t>
            </a:fld>
            <a:endParaRPr lang="en-GB" altLang="en-US" sz="1400">
              <a:solidFill>
                <a:srgbClr val="000000"/>
              </a:solidFill>
              <a:latin typeface="Times New Roman" panose="02020603050405020304" pitchFamily="18" charset="0"/>
            </a:endParaRPr>
          </a:p>
        </p:txBody>
      </p:sp>
      <p:sp>
        <p:nvSpPr>
          <p:cNvPr id="21505" name="Text Box 1">
            <a:extLst>
              <a:ext uri="{FF2B5EF4-FFF2-40B4-BE49-F238E27FC236}">
                <a16:creationId xmlns:a16="http://schemas.microsoft.com/office/drawing/2014/main" id="{42F4A2CF-1667-2645-92FC-90030F02E8B8}"/>
              </a:ext>
            </a:extLst>
          </p:cNvPr>
          <p:cNvSpPr txBox="1">
            <a:spLocks noChangeArrowheads="1"/>
          </p:cNvSpPr>
          <p:nvPr/>
        </p:nvSpPr>
        <p:spPr bwMode="auto">
          <a:xfrm>
            <a:off x="1057275" y="720725"/>
            <a:ext cx="5200650" cy="3600450"/>
          </a:xfrm>
          <a:prstGeom prst="rect">
            <a:avLst/>
          </a:prstGeom>
          <a:solidFill>
            <a:srgbClr val="FFFFFF"/>
          </a:solidFill>
          <a:ln w="9360" cap="flat">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21506" name="Text Box 2">
            <a:extLst>
              <a:ext uri="{FF2B5EF4-FFF2-40B4-BE49-F238E27FC236}">
                <a16:creationId xmlns:a16="http://schemas.microsoft.com/office/drawing/2014/main" id="{FCB23941-8605-DB49-AFB8-A2E128313FD3}"/>
              </a:ext>
            </a:extLst>
          </p:cNvPr>
          <p:cNvSpPr>
            <a:spLocks noGrp="1" noChangeArrowheads="1"/>
          </p:cNvSpPr>
          <p:nvPr>
            <p:ph type="body"/>
          </p:nvPr>
        </p:nvSpPr>
        <p:spPr>
          <a:xfrm>
            <a:off x="731838" y="4560888"/>
            <a:ext cx="584517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ADE18773-1DB6-3F48-804C-49D1D3D140C7}"/>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ACDBBE81-965D-BB42-ADFA-EBF6C323659F}" type="slidenum">
              <a:rPr lang="en-GB" altLang="en-US" sz="1400">
                <a:solidFill>
                  <a:srgbClr val="000000"/>
                </a:solidFill>
                <a:latin typeface="Times New Roman" panose="02020603050405020304" pitchFamily="18" charset="0"/>
              </a:rPr>
              <a:pPr eaLnBrk="1" hangingPunct="1"/>
              <a:t>15</a:t>
            </a:fld>
            <a:endParaRPr lang="en-GB" altLang="en-US" sz="1400">
              <a:solidFill>
                <a:srgbClr val="000000"/>
              </a:solidFill>
              <a:latin typeface="Times New Roman" panose="02020603050405020304" pitchFamily="18" charset="0"/>
            </a:endParaRPr>
          </a:p>
        </p:txBody>
      </p:sp>
      <p:sp>
        <p:nvSpPr>
          <p:cNvPr id="23553" name="Text Box 1">
            <a:extLst>
              <a:ext uri="{FF2B5EF4-FFF2-40B4-BE49-F238E27FC236}">
                <a16:creationId xmlns:a16="http://schemas.microsoft.com/office/drawing/2014/main" id="{15FAECEF-0E6F-9F4F-8D82-7E3AD4F3C847}"/>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3554" name="Text Box 2">
            <a:extLst>
              <a:ext uri="{FF2B5EF4-FFF2-40B4-BE49-F238E27FC236}">
                <a16:creationId xmlns:a16="http://schemas.microsoft.com/office/drawing/2014/main" id="{C8017979-BF7D-9445-94EB-BD77D0567806}"/>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A29925A6-D151-2747-B85E-330DBE8EF049}"/>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859E6A0A-C811-CF4A-B250-06C658906B55}" type="slidenum">
              <a:rPr lang="en-GB" altLang="en-US" sz="1400">
                <a:solidFill>
                  <a:srgbClr val="000000"/>
                </a:solidFill>
                <a:latin typeface="Times New Roman" panose="02020603050405020304" pitchFamily="18" charset="0"/>
              </a:rPr>
              <a:pPr eaLnBrk="1" hangingPunct="1"/>
              <a:t>16</a:t>
            </a:fld>
            <a:endParaRPr lang="en-GB" altLang="en-US" sz="1400">
              <a:solidFill>
                <a:srgbClr val="000000"/>
              </a:solidFill>
              <a:latin typeface="Times New Roman" panose="02020603050405020304" pitchFamily="18" charset="0"/>
            </a:endParaRPr>
          </a:p>
        </p:txBody>
      </p:sp>
      <p:sp>
        <p:nvSpPr>
          <p:cNvPr id="25601" name="Text Box 1">
            <a:extLst>
              <a:ext uri="{FF2B5EF4-FFF2-40B4-BE49-F238E27FC236}">
                <a16:creationId xmlns:a16="http://schemas.microsoft.com/office/drawing/2014/main" id="{65D30D0B-975A-004B-94D6-D1CA1887F1BF}"/>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5602" name="Text Box 2">
            <a:extLst>
              <a:ext uri="{FF2B5EF4-FFF2-40B4-BE49-F238E27FC236}">
                <a16:creationId xmlns:a16="http://schemas.microsoft.com/office/drawing/2014/main" id="{353D9F7B-2185-6F46-9AAC-96E3221BC563}"/>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0DC2E239-48E6-8A49-ADDA-47D8FAC85A92}"/>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826B433C-DD5C-9A4A-AD27-743ECE69AB41}" type="slidenum">
              <a:rPr lang="en-GB" altLang="en-US" sz="1400">
                <a:solidFill>
                  <a:srgbClr val="000000"/>
                </a:solidFill>
                <a:latin typeface="Times New Roman" panose="02020603050405020304" pitchFamily="18" charset="0"/>
              </a:rPr>
              <a:pPr eaLnBrk="1" hangingPunct="1"/>
              <a:t>17</a:t>
            </a:fld>
            <a:endParaRPr lang="en-GB" altLang="en-US" sz="1400">
              <a:solidFill>
                <a:srgbClr val="000000"/>
              </a:solidFill>
              <a:latin typeface="Times New Roman" panose="02020603050405020304" pitchFamily="18" charset="0"/>
            </a:endParaRPr>
          </a:p>
        </p:txBody>
      </p:sp>
      <p:sp>
        <p:nvSpPr>
          <p:cNvPr id="26625" name="Text Box 1">
            <a:extLst>
              <a:ext uri="{FF2B5EF4-FFF2-40B4-BE49-F238E27FC236}">
                <a16:creationId xmlns:a16="http://schemas.microsoft.com/office/drawing/2014/main" id="{1543EC24-6419-2F4C-A439-CBCA4D1A6452}"/>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6626" name="Text Box 2">
            <a:extLst>
              <a:ext uri="{FF2B5EF4-FFF2-40B4-BE49-F238E27FC236}">
                <a16:creationId xmlns:a16="http://schemas.microsoft.com/office/drawing/2014/main" id="{CA2D2045-E145-B246-B7D2-751A9FD050E9}"/>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C39828DB-097C-3743-9494-0D58AC3E643B}"/>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5C645DBD-22A8-ED49-B0FE-450D204CAB59}" type="slidenum">
              <a:rPr lang="en-GB" altLang="en-US" sz="1400">
                <a:solidFill>
                  <a:srgbClr val="000000"/>
                </a:solidFill>
                <a:latin typeface="Times New Roman" panose="02020603050405020304" pitchFamily="18" charset="0"/>
              </a:rPr>
              <a:pPr eaLnBrk="1" hangingPunct="1"/>
              <a:t>18</a:t>
            </a:fld>
            <a:endParaRPr lang="en-GB" altLang="en-US" sz="1400">
              <a:solidFill>
                <a:srgbClr val="000000"/>
              </a:solidFill>
              <a:latin typeface="Times New Roman" panose="02020603050405020304" pitchFamily="18" charset="0"/>
            </a:endParaRPr>
          </a:p>
        </p:txBody>
      </p:sp>
      <p:sp>
        <p:nvSpPr>
          <p:cNvPr id="26625" name="Text Box 1">
            <a:extLst>
              <a:ext uri="{FF2B5EF4-FFF2-40B4-BE49-F238E27FC236}">
                <a16:creationId xmlns:a16="http://schemas.microsoft.com/office/drawing/2014/main" id="{24A3E902-12FC-2343-8A53-E1A5FE284188}"/>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6626" name="Text Box 2">
            <a:extLst>
              <a:ext uri="{FF2B5EF4-FFF2-40B4-BE49-F238E27FC236}">
                <a16:creationId xmlns:a16="http://schemas.microsoft.com/office/drawing/2014/main" id="{4555C3CF-4E85-154D-9604-A8D2BBBF93DC}"/>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2E7505A1-3CBD-2B4B-9C77-6C91650815E5}"/>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830B2DF-5638-9347-9766-E49257A11EEB}" type="slidenum">
              <a:rPr lang="en-GB" altLang="en-US" sz="1400">
                <a:solidFill>
                  <a:srgbClr val="000000"/>
                </a:solidFill>
                <a:latin typeface="Times New Roman" panose="02020603050405020304" pitchFamily="18" charset="0"/>
              </a:rPr>
              <a:pPr eaLnBrk="1" hangingPunct="1"/>
              <a:t>19</a:t>
            </a:fld>
            <a:endParaRPr lang="en-GB" altLang="en-US" sz="1400">
              <a:solidFill>
                <a:srgbClr val="000000"/>
              </a:solidFill>
              <a:latin typeface="Times New Roman" panose="02020603050405020304" pitchFamily="18" charset="0"/>
            </a:endParaRPr>
          </a:p>
        </p:txBody>
      </p:sp>
      <p:sp>
        <p:nvSpPr>
          <p:cNvPr id="27649" name="Text Box 1">
            <a:extLst>
              <a:ext uri="{FF2B5EF4-FFF2-40B4-BE49-F238E27FC236}">
                <a16:creationId xmlns:a16="http://schemas.microsoft.com/office/drawing/2014/main" id="{2BFB7EA0-C44E-E949-859D-53FDD3EE964C}"/>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7650" name="Text Box 2">
            <a:extLst>
              <a:ext uri="{FF2B5EF4-FFF2-40B4-BE49-F238E27FC236}">
                <a16:creationId xmlns:a16="http://schemas.microsoft.com/office/drawing/2014/main" id="{8477A70E-060D-DC4D-8A1A-8A44929C0F9C}"/>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8A5D6182-361E-1C41-BAD9-E38B4744A65D}"/>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7F321245-E8B6-6B47-9CDF-692FFED60B08}" type="slidenum">
              <a:rPr lang="en-GB" altLang="en-US" sz="1400">
                <a:solidFill>
                  <a:srgbClr val="000000"/>
                </a:solidFill>
                <a:latin typeface="Times New Roman" panose="02020603050405020304" pitchFamily="18" charset="0"/>
              </a:rPr>
              <a:pPr eaLnBrk="1" hangingPunct="1"/>
              <a:t>20</a:t>
            </a:fld>
            <a:endParaRPr lang="en-GB" altLang="en-US" sz="1400">
              <a:solidFill>
                <a:srgbClr val="000000"/>
              </a:solidFill>
              <a:latin typeface="Times New Roman" panose="02020603050405020304" pitchFamily="18" charset="0"/>
            </a:endParaRPr>
          </a:p>
        </p:txBody>
      </p:sp>
      <p:sp>
        <p:nvSpPr>
          <p:cNvPr id="27649" name="Text Box 1">
            <a:extLst>
              <a:ext uri="{FF2B5EF4-FFF2-40B4-BE49-F238E27FC236}">
                <a16:creationId xmlns:a16="http://schemas.microsoft.com/office/drawing/2014/main" id="{9986C50A-AF61-3D41-BFC7-A84597B9E425}"/>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7650" name="Text Box 2">
            <a:extLst>
              <a:ext uri="{FF2B5EF4-FFF2-40B4-BE49-F238E27FC236}">
                <a16:creationId xmlns:a16="http://schemas.microsoft.com/office/drawing/2014/main" id="{858F4C29-B2FF-734C-B838-2445C79E0FE3}"/>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2F6DE3FC-301E-2B40-B013-C21248CBAEB9}"/>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781018C0-E9CA-4D40-8155-67F71A23F93A}" type="slidenum">
              <a:rPr lang="en-GB" altLang="en-US" sz="1400">
                <a:solidFill>
                  <a:srgbClr val="000000"/>
                </a:solidFill>
                <a:latin typeface="Times New Roman" panose="02020603050405020304" pitchFamily="18" charset="0"/>
              </a:rPr>
              <a:pPr eaLnBrk="1" hangingPunct="1"/>
              <a:t>21</a:t>
            </a:fld>
            <a:endParaRPr lang="en-GB" altLang="en-US" sz="1400">
              <a:solidFill>
                <a:srgbClr val="000000"/>
              </a:solidFill>
              <a:latin typeface="Times New Roman" panose="02020603050405020304" pitchFamily="18" charset="0"/>
            </a:endParaRPr>
          </a:p>
        </p:txBody>
      </p:sp>
      <p:sp>
        <p:nvSpPr>
          <p:cNvPr id="27649" name="Text Box 1">
            <a:extLst>
              <a:ext uri="{FF2B5EF4-FFF2-40B4-BE49-F238E27FC236}">
                <a16:creationId xmlns:a16="http://schemas.microsoft.com/office/drawing/2014/main" id="{9F7F3747-16D3-AC49-A5A3-9A07A2423B5B}"/>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7650" name="Text Box 2">
            <a:extLst>
              <a:ext uri="{FF2B5EF4-FFF2-40B4-BE49-F238E27FC236}">
                <a16:creationId xmlns:a16="http://schemas.microsoft.com/office/drawing/2014/main" id="{07BAB49D-7F64-6142-B209-241B54DD1C09}"/>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319B9252-0924-264B-AAE0-EF111A68E5E1}"/>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886B2918-5681-9540-81B5-0402684217AA}" type="slidenum">
              <a:rPr lang="en-GB" altLang="en-US" sz="1400">
                <a:solidFill>
                  <a:srgbClr val="000000"/>
                </a:solidFill>
                <a:latin typeface="Times New Roman" panose="02020603050405020304" pitchFamily="18" charset="0"/>
              </a:rPr>
              <a:pPr eaLnBrk="1" hangingPunct="1"/>
              <a:t>29</a:t>
            </a:fld>
            <a:endParaRPr lang="en-GB" altLang="en-US" sz="1400">
              <a:solidFill>
                <a:srgbClr val="000000"/>
              </a:solidFill>
              <a:latin typeface="Times New Roman" panose="02020603050405020304" pitchFamily="18" charset="0"/>
            </a:endParaRPr>
          </a:p>
        </p:txBody>
      </p:sp>
      <p:sp>
        <p:nvSpPr>
          <p:cNvPr id="28673" name="Text Box 1">
            <a:extLst>
              <a:ext uri="{FF2B5EF4-FFF2-40B4-BE49-F238E27FC236}">
                <a16:creationId xmlns:a16="http://schemas.microsoft.com/office/drawing/2014/main" id="{08CABE78-7156-5D42-B61D-4CC4D2C0343D}"/>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8674" name="Text Box 2">
            <a:extLst>
              <a:ext uri="{FF2B5EF4-FFF2-40B4-BE49-F238E27FC236}">
                <a16:creationId xmlns:a16="http://schemas.microsoft.com/office/drawing/2014/main" id="{09C59B34-063E-1141-A581-E0271F573DB1}"/>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BF22E1-C13A-2543-B5BD-DD8979DE270E}"/>
              </a:ext>
            </a:extLst>
          </p:cNvPr>
          <p:cNvSpPr>
            <a:spLocks noGrp="1" noRot="1" noChangeAspect="1"/>
          </p:cNvSpPr>
          <p:nvPr>
            <p:ph type="sldImg"/>
          </p:nvPr>
        </p:nvSpPr>
        <p:spPr>
          <a:xfrm>
            <a:off x="1058863" y="720725"/>
            <a:ext cx="5189537" cy="3592513"/>
          </a:xfrm>
        </p:spPr>
      </p:sp>
      <p:sp>
        <p:nvSpPr>
          <p:cNvPr id="3" name="Notes Placeholder 2">
            <a:extLst>
              <a:ext uri="{FF2B5EF4-FFF2-40B4-BE49-F238E27FC236}">
                <a16:creationId xmlns:a16="http://schemas.microsoft.com/office/drawing/2014/main" id="{BFE01466-8299-564E-85B1-4B4FCB84DC6A}"/>
              </a:ext>
            </a:extLst>
          </p:cNvPr>
          <p:cNvSpPr>
            <a:spLocks noGrp="1"/>
          </p:cNvSpPr>
          <p:nvPr>
            <p:ph type="body" idx="1"/>
          </p:nvPr>
        </p:nvSpPr>
        <p:spPr/>
        <p:txBody>
          <a:bodyPr/>
          <a:lstStyle/>
          <a:p>
            <a:pPr>
              <a:buFont typeface="Times New Roman" charset="0"/>
              <a:buNone/>
              <a:defRPr/>
            </a:pPr>
            <a:r>
              <a:rPr lang="en-US" dirty="0"/>
              <a:t>What is the maximum size of an integer?</a:t>
            </a:r>
          </a:p>
          <a:p>
            <a:pPr>
              <a:buFont typeface="Times New Roman" charset="0"/>
              <a:buNone/>
              <a:defRPr/>
            </a:pPr>
            <a:r>
              <a:rPr lang="en-US" dirty="0"/>
              <a:t>Python tries very hard to pretend its integers are mathematical integers and are unbounded. It can, for instance, calculate a googol with ease:</a:t>
            </a:r>
          </a:p>
          <a:p>
            <a:pPr>
              <a:buFont typeface="Times New Roman" charset="0"/>
              <a:buNone/>
              <a:defRPr/>
            </a:pPr>
            <a:r>
              <a:rPr lang="en-US" dirty="0"/>
              <a:t>&gt;&gt;&gt; 10**100</a:t>
            </a:r>
          </a:p>
          <a:p>
            <a:pPr>
              <a:buFont typeface="Times New Roman" charset="0"/>
              <a:buNone/>
              <a:defRPr/>
            </a:pPr>
            <a:endParaRPr lang="en-US" dirty="0"/>
          </a:p>
        </p:txBody>
      </p:sp>
      <p:sp>
        <p:nvSpPr>
          <p:cNvPr id="4" name="Slide Number Placeholder 3">
            <a:extLst>
              <a:ext uri="{FF2B5EF4-FFF2-40B4-BE49-F238E27FC236}">
                <a16:creationId xmlns:a16="http://schemas.microsoft.com/office/drawing/2014/main" id="{95FE7716-A8F7-0544-AA7E-59E0B9C3B0E9}"/>
              </a:ext>
            </a:extLst>
          </p:cNvPr>
          <p:cNvSpPr>
            <a:spLocks noGrp="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EE639D81-4703-8A46-ABD2-C0115914E062}" type="slidenum">
              <a:rPr lang="en-GB" altLang="en-US" sz="1400">
                <a:solidFill>
                  <a:srgbClr val="000000"/>
                </a:solidFill>
                <a:latin typeface="Times New Roman" panose="02020603050405020304" pitchFamily="18" charset="0"/>
              </a:rPr>
              <a:pPr eaLnBrk="1" hangingPunct="1"/>
              <a:t>31</a:t>
            </a:fld>
            <a:endParaRPr lang="en-GB" altLang="en-US" sz="1400">
              <a:solidFill>
                <a:srgbClr val="000000"/>
              </a:solidFill>
              <a:latin typeface="Times New Roman" panose="02020603050405020304"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A66134AE-5FDE-7845-90FE-62F7DEEC1FD1}"/>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7E5D96AF-DD08-2A45-A6BB-252A1E205BC8}" type="slidenum">
              <a:rPr lang="en-GB" altLang="en-US" sz="1400">
                <a:solidFill>
                  <a:srgbClr val="000000"/>
                </a:solidFill>
                <a:latin typeface="Times New Roman" panose="02020603050405020304" pitchFamily="18" charset="0"/>
              </a:rPr>
              <a:pPr eaLnBrk="1" hangingPunct="1"/>
              <a:t>33</a:t>
            </a:fld>
            <a:endParaRPr lang="en-GB" altLang="en-US" sz="1400">
              <a:solidFill>
                <a:srgbClr val="000000"/>
              </a:solidFill>
              <a:latin typeface="Times New Roman" panose="02020603050405020304" pitchFamily="18" charset="0"/>
            </a:endParaRPr>
          </a:p>
        </p:txBody>
      </p:sp>
      <p:sp>
        <p:nvSpPr>
          <p:cNvPr id="29697" name="Text Box 1">
            <a:extLst>
              <a:ext uri="{FF2B5EF4-FFF2-40B4-BE49-F238E27FC236}">
                <a16:creationId xmlns:a16="http://schemas.microsoft.com/office/drawing/2014/main" id="{D84C1CC3-811B-FC49-A95C-0746BE65AAFA}"/>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9698" name="Text Box 2">
            <a:extLst>
              <a:ext uri="{FF2B5EF4-FFF2-40B4-BE49-F238E27FC236}">
                <a16:creationId xmlns:a16="http://schemas.microsoft.com/office/drawing/2014/main" id="{94FE10C9-6FFB-384D-9C9B-08ABAE7AB053}"/>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696234-5A1A-4D48-B62E-02D44D5EAFEC}"/>
              </a:ext>
            </a:extLst>
          </p:cNvPr>
          <p:cNvSpPr>
            <a:spLocks noGrp="1" noRot="1" noChangeAspect="1"/>
          </p:cNvSpPr>
          <p:nvPr>
            <p:ph type="sldImg"/>
          </p:nvPr>
        </p:nvSpPr>
        <p:spPr>
          <a:xfrm>
            <a:off x="1058863" y="720725"/>
            <a:ext cx="5189537" cy="3592513"/>
          </a:xfrm>
        </p:spPr>
      </p:sp>
      <p:sp>
        <p:nvSpPr>
          <p:cNvPr id="3" name="Notes Placeholder 2">
            <a:extLst>
              <a:ext uri="{FF2B5EF4-FFF2-40B4-BE49-F238E27FC236}">
                <a16:creationId xmlns:a16="http://schemas.microsoft.com/office/drawing/2014/main" id="{5E725245-3ED0-A244-A4AD-43F9173B417B}"/>
              </a:ext>
            </a:extLst>
          </p:cNvPr>
          <p:cNvSpPr>
            <a:spLocks noGrp="1"/>
          </p:cNvSpPr>
          <p:nvPr>
            <p:ph type="body" idx="1"/>
          </p:nvPr>
        </p:nvSpPr>
        <p:spPr/>
        <p:txBody>
          <a:bodyPr/>
          <a:lstStyle/>
          <a:p>
            <a:pPr>
              <a:buFont typeface="Times New Roman" charset="0"/>
              <a:buNone/>
              <a:defRPr/>
            </a:pPr>
            <a:r>
              <a:rPr lang="en-US" dirty="0"/>
              <a:t>What is a histogram?</a:t>
            </a:r>
          </a:p>
        </p:txBody>
      </p:sp>
      <p:sp>
        <p:nvSpPr>
          <p:cNvPr id="4" name="Slide Number Placeholder 3">
            <a:extLst>
              <a:ext uri="{FF2B5EF4-FFF2-40B4-BE49-F238E27FC236}">
                <a16:creationId xmlns:a16="http://schemas.microsoft.com/office/drawing/2014/main" id="{C8C50E18-8247-214D-AF29-DAE21AA98975}"/>
              </a:ext>
            </a:extLst>
          </p:cNvPr>
          <p:cNvSpPr>
            <a:spLocks noGrp="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70691BA-0520-F442-BD5C-60162B32F846}" type="slidenum">
              <a:rPr lang="en-GB" altLang="en-US" sz="1400">
                <a:solidFill>
                  <a:srgbClr val="000000"/>
                </a:solidFill>
                <a:latin typeface="Times New Roman" panose="02020603050405020304" pitchFamily="18" charset="0"/>
              </a:rPr>
              <a:pPr eaLnBrk="1" hangingPunct="1"/>
              <a:t>2</a:t>
            </a:fld>
            <a:endParaRPr lang="en-GB" altLang="en-US" sz="1400">
              <a:solidFill>
                <a:srgbClr val="000000"/>
              </a:solidFill>
              <a:latin typeface="Times New Roman" panose="02020603050405020304"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A88FFE13-BC86-4D44-B691-636D58ABB2C5}"/>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33DBC3F1-4BBD-9142-BEE1-D29A4DC1981A}" type="slidenum">
              <a:rPr lang="en-GB" altLang="en-US" sz="1400">
                <a:solidFill>
                  <a:srgbClr val="000000"/>
                </a:solidFill>
                <a:latin typeface="Times New Roman" panose="02020603050405020304" pitchFamily="18" charset="0"/>
              </a:rPr>
              <a:pPr eaLnBrk="1" hangingPunct="1"/>
              <a:t>40</a:t>
            </a:fld>
            <a:endParaRPr lang="en-GB" altLang="en-US" sz="1400">
              <a:solidFill>
                <a:srgbClr val="000000"/>
              </a:solidFill>
              <a:latin typeface="Times New Roman" panose="02020603050405020304" pitchFamily="18" charset="0"/>
            </a:endParaRPr>
          </a:p>
        </p:txBody>
      </p:sp>
      <p:sp>
        <p:nvSpPr>
          <p:cNvPr id="30721" name="Text Box 1">
            <a:extLst>
              <a:ext uri="{FF2B5EF4-FFF2-40B4-BE49-F238E27FC236}">
                <a16:creationId xmlns:a16="http://schemas.microsoft.com/office/drawing/2014/main" id="{DF65E2E7-9FB3-F44B-A086-3D5BECDE2A03}"/>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0722" name="Text Box 2">
            <a:extLst>
              <a:ext uri="{FF2B5EF4-FFF2-40B4-BE49-F238E27FC236}">
                <a16:creationId xmlns:a16="http://schemas.microsoft.com/office/drawing/2014/main" id="{347BA0E8-65A5-2048-B57D-DFEED9C8A2D4}"/>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40BE3162-38E8-264C-AA01-EC6236CBA20F}"/>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BE76C928-924D-7C4B-A09D-6EC002CAAAD0}" type="slidenum">
              <a:rPr lang="en-GB" altLang="en-US" sz="1400">
                <a:solidFill>
                  <a:srgbClr val="000000"/>
                </a:solidFill>
                <a:latin typeface="Times New Roman" panose="02020603050405020304" pitchFamily="18" charset="0"/>
              </a:rPr>
              <a:pPr eaLnBrk="1" hangingPunct="1"/>
              <a:t>42</a:t>
            </a:fld>
            <a:endParaRPr lang="en-GB" altLang="en-US" sz="1400">
              <a:solidFill>
                <a:srgbClr val="000000"/>
              </a:solidFill>
              <a:latin typeface="Times New Roman" panose="02020603050405020304" pitchFamily="18" charset="0"/>
            </a:endParaRPr>
          </a:p>
        </p:txBody>
      </p:sp>
      <p:sp>
        <p:nvSpPr>
          <p:cNvPr id="31745" name="Text Box 1">
            <a:extLst>
              <a:ext uri="{FF2B5EF4-FFF2-40B4-BE49-F238E27FC236}">
                <a16:creationId xmlns:a16="http://schemas.microsoft.com/office/drawing/2014/main" id="{728EE7C5-39D6-2F4B-A7FB-0DB18B85053B}"/>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1746" name="Text Box 2">
            <a:extLst>
              <a:ext uri="{FF2B5EF4-FFF2-40B4-BE49-F238E27FC236}">
                <a16:creationId xmlns:a16="http://schemas.microsoft.com/office/drawing/2014/main" id="{362035E8-CF44-ED4F-8DEC-CEED2C7B89AF}"/>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cs typeface="+mn-cs"/>
              </a:rPr>
              <a:t>What would be the path testing for this?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1267FE3F-4A6B-5D42-9835-1828C09A5BD0}"/>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279DE64D-8992-9A48-ACA9-05CF198067CD}" type="slidenum">
              <a:rPr lang="en-GB" altLang="en-US" sz="1400">
                <a:solidFill>
                  <a:srgbClr val="000000"/>
                </a:solidFill>
                <a:latin typeface="Times New Roman" panose="02020603050405020304" pitchFamily="18" charset="0"/>
              </a:rPr>
              <a:pPr eaLnBrk="1" hangingPunct="1"/>
              <a:t>43</a:t>
            </a:fld>
            <a:endParaRPr lang="en-GB" altLang="en-US" sz="1400">
              <a:solidFill>
                <a:srgbClr val="000000"/>
              </a:solidFill>
              <a:latin typeface="Times New Roman" panose="02020603050405020304" pitchFamily="18" charset="0"/>
            </a:endParaRPr>
          </a:p>
        </p:txBody>
      </p:sp>
      <p:sp>
        <p:nvSpPr>
          <p:cNvPr id="32769" name="Text Box 1">
            <a:extLst>
              <a:ext uri="{FF2B5EF4-FFF2-40B4-BE49-F238E27FC236}">
                <a16:creationId xmlns:a16="http://schemas.microsoft.com/office/drawing/2014/main" id="{1C1826B1-EA96-EB4E-81E0-C1074EA4C0B0}"/>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2770" name="Text Box 2">
            <a:extLst>
              <a:ext uri="{FF2B5EF4-FFF2-40B4-BE49-F238E27FC236}">
                <a16:creationId xmlns:a16="http://schemas.microsoft.com/office/drawing/2014/main" id="{7D08F40A-12C4-3B49-8C77-2BD767F9F5C6}"/>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579A80D2-87A4-3D42-B498-A4398552EDA3}"/>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084655A4-88C0-1745-B929-93D6AD7A0B10}" type="slidenum">
              <a:rPr lang="en-GB" altLang="en-US" sz="1400">
                <a:solidFill>
                  <a:srgbClr val="000000"/>
                </a:solidFill>
                <a:latin typeface="Times New Roman" panose="02020603050405020304" pitchFamily="18" charset="0"/>
              </a:rPr>
              <a:pPr eaLnBrk="1" hangingPunct="1"/>
              <a:t>44</a:t>
            </a:fld>
            <a:endParaRPr lang="en-GB" altLang="en-US" sz="1400">
              <a:solidFill>
                <a:srgbClr val="000000"/>
              </a:solidFill>
              <a:latin typeface="Times New Roman" panose="02020603050405020304" pitchFamily="18" charset="0"/>
            </a:endParaRPr>
          </a:p>
        </p:txBody>
      </p:sp>
      <p:sp>
        <p:nvSpPr>
          <p:cNvPr id="34817" name="Text Box 1">
            <a:extLst>
              <a:ext uri="{FF2B5EF4-FFF2-40B4-BE49-F238E27FC236}">
                <a16:creationId xmlns:a16="http://schemas.microsoft.com/office/drawing/2014/main" id="{DC8E9ADD-FA79-CB45-AAB1-779AA468F750}"/>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4818" name="Text Box 2">
            <a:extLst>
              <a:ext uri="{FF2B5EF4-FFF2-40B4-BE49-F238E27FC236}">
                <a16:creationId xmlns:a16="http://schemas.microsoft.com/office/drawing/2014/main" id="{BC011E4C-1BAC-9540-A8F0-69BB8CE6D0B0}"/>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extLst>
      <p:ext uri="{BB962C8B-B14F-4D97-AF65-F5344CB8AC3E}">
        <p14:creationId xmlns:p14="http://schemas.microsoft.com/office/powerpoint/2010/main" val="1613561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7C0530E9-5BAA-0A47-97FC-E8FC5CBF8F20}"/>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5D734290-8604-6943-ACE2-D9C340E55E54}" type="slidenum">
              <a:rPr lang="en-GB" altLang="en-US" sz="1400">
                <a:solidFill>
                  <a:srgbClr val="000000"/>
                </a:solidFill>
                <a:latin typeface="Times New Roman" panose="02020603050405020304" pitchFamily="18" charset="0"/>
              </a:rPr>
              <a:pPr eaLnBrk="1" hangingPunct="1"/>
              <a:t>45</a:t>
            </a:fld>
            <a:endParaRPr lang="en-GB" altLang="en-US" sz="1400">
              <a:solidFill>
                <a:srgbClr val="000000"/>
              </a:solidFill>
              <a:latin typeface="Times New Roman" panose="02020603050405020304" pitchFamily="18" charset="0"/>
            </a:endParaRPr>
          </a:p>
        </p:txBody>
      </p:sp>
      <p:sp>
        <p:nvSpPr>
          <p:cNvPr id="35841" name="Text Box 1">
            <a:extLst>
              <a:ext uri="{FF2B5EF4-FFF2-40B4-BE49-F238E27FC236}">
                <a16:creationId xmlns:a16="http://schemas.microsoft.com/office/drawing/2014/main" id="{61D30C4D-5D1F-494D-AE98-C0A41F59B3B8}"/>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5842" name="Text Box 2">
            <a:extLst>
              <a:ext uri="{FF2B5EF4-FFF2-40B4-BE49-F238E27FC236}">
                <a16:creationId xmlns:a16="http://schemas.microsoft.com/office/drawing/2014/main" id="{EC97C022-26D4-C844-95B4-EC51D38301F4}"/>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extLst>
      <p:ext uri="{BB962C8B-B14F-4D97-AF65-F5344CB8AC3E}">
        <p14:creationId xmlns:p14="http://schemas.microsoft.com/office/powerpoint/2010/main" val="37527819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8EEFC1A3-4F4E-F149-BC7F-FC0DB6FB1F14}"/>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B9BA2F58-B731-F84C-A60B-FBE14B108668}" type="slidenum">
              <a:rPr lang="en-GB" altLang="en-US" sz="1400">
                <a:solidFill>
                  <a:srgbClr val="000000"/>
                </a:solidFill>
                <a:latin typeface="Times New Roman" panose="02020603050405020304" pitchFamily="18" charset="0"/>
              </a:rPr>
              <a:pPr eaLnBrk="1" hangingPunct="1"/>
              <a:t>46</a:t>
            </a:fld>
            <a:endParaRPr lang="en-GB" altLang="en-US" sz="1400">
              <a:solidFill>
                <a:srgbClr val="000000"/>
              </a:solidFill>
              <a:latin typeface="Times New Roman" panose="02020603050405020304" pitchFamily="18" charset="0"/>
            </a:endParaRPr>
          </a:p>
        </p:txBody>
      </p:sp>
      <p:sp>
        <p:nvSpPr>
          <p:cNvPr id="36865" name="Text Box 1">
            <a:extLst>
              <a:ext uri="{FF2B5EF4-FFF2-40B4-BE49-F238E27FC236}">
                <a16:creationId xmlns:a16="http://schemas.microsoft.com/office/drawing/2014/main" id="{B39B74C9-BEAC-0442-90A6-30FBAAE0AD38}"/>
              </a:ext>
            </a:extLst>
          </p:cNvPr>
          <p:cNvSpPr txBox="1">
            <a:spLocks noChangeArrowheads="1"/>
          </p:cNvSpPr>
          <p:nvPr/>
        </p:nvSpPr>
        <p:spPr bwMode="auto">
          <a:xfrm>
            <a:off x="1057275" y="720725"/>
            <a:ext cx="5200650" cy="3600450"/>
          </a:xfrm>
          <a:prstGeom prst="rect">
            <a:avLst/>
          </a:prstGeom>
          <a:solidFill>
            <a:srgbClr val="FFFFFF"/>
          </a:solidFill>
          <a:ln w="9360" cap="flat">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6866" name="Text Box 2">
            <a:extLst>
              <a:ext uri="{FF2B5EF4-FFF2-40B4-BE49-F238E27FC236}">
                <a16:creationId xmlns:a16="http://schemas.microsoft.com/office/drawing/2014/main" id="{8C381898-0BF7-E242-B19B-16682041A73D}"/>
              </a:ext>
            </a:extLst>
          </p:cNvPr>
          <p:cNvSpPr>
            <a:spLocks noGrp="1" noChangeArrowheads="1"/>
          </p:cNvSpPr>
          <p:nvPr>
            <p:ph type="body"/>
          </p:nvPr>
        </p:nvSpPr>
        <p:spPr>
          <a:xfrm>
            <a:off x="731838" y="4560888"/>
            <a:ext cx="5849937"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err="1">
                <a:cs typeface="+mn-cs"/>
              </a:rPr>
              <a:t>Gie</a:t>
            </a:r>
            <a:r>
              <a:rPr lang="en-US" dirty="0">
                <a:cs typeface="+mn-cs"/>
              </a:rPr>
              <a:t> example with program</a:t>
            </a:r>
          </a:p>
          <a:p>
            <a:pPr>
              <a:buFont typeface="Times New Roman" charset="0"/>
              <a:buNone/>
              <a:defRPr/>
            </a:pPr>
            <a:endParaRPr lang="en-US" dirty="0">
              <a:cs typeface="+mn-cs"/>
            </a:endParaRPr>
          </a:p>
        </p:txBody>
      </p:sp>
    </p:spTree>
    <p:extLst>
      <p:ext uri="{BB962C8B-B14F-4D97-AF65-F5344CB8AC3E}">
        <p14:creationId xmlns:p14="http://schemas.microsoft.com/office/powerpoint/2010/main" val="19201142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8C9E90C9-1DAF-F648-8A7F-772E086A282B}"/>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4D381B70-4BEE-584D-9B03-1D72CAD99568}" type="slidenum">
              <a:rPr lang="en-GB" altLang="en-US" sz="1400">
                <a:solidFill>
                  <a:srgbClr val="000000"/>
                </a:solidFill>
                <a:latin typeface="Times New Roman" panose="02020603050405020304" pitchFamily="18" charset="0"/>
              </a:rPr>
              <a:pPr eaLnBrk="1" hangingPunct="1"/>
              <a:t>47</a:t>
            </a:fld>
            <a:endParaRPr lang="en-GB" altLang="en-US" sz="1400">
              <a:solidFill>
                <a:srgbClr val="000000"/>
              </a:solidFill>
              <a:latin typeface="Times New Roman" panose="02020603050405020304" pitchFamily="18" charset="0"/>
            </a:endParaRPr>
          </a:p>
        </p:txBody>
      </p:sp>
      <p:sp>
        <p:nvSpPr>
          <p:cNvPr id="37889" name="Text Box 1">
            <a:extLst>
              <a:ext uri="{FF2B5EF4-FFF2-40B4-BE49-F238E27FC236}">
                <a16:creationId xmlns:a16="http://schemas.microsoft.com/office/drawing/2014/main" id="{778FF4F6-34AD-AA4E-A731-F79BB62B8FDC}"/>
              </a:ext>
            </a:extLst>
          </p:cNvPr>
          <p:cNvSpPr txBox="1">
            <a:spLocks noChangeArrowheads="1"/>
          </p:cNvSpPr>
          <p:nvPr/>
        </p:nvSpPr>
        <p:spPr bwMode="auto">
          <a:xfrm>
            <a:off x="1057275" y="720725"/>
            <a:ext cx="5200650" cy="3600450"/>
          </a:xfrm>
          <a:prstGeom prst="rect">
            <a:avLst/>
          </a:prstGeom>
          <a:solidFill>
            <a:srgbClr val="FFFFFF"/>
          </a:solidFill>
          <a:ln w="9360" cap="flat">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7890" name="Text Box 2">
            <a:extLst>
              <a:ext uri="{FF2B5EF4-FFF2-40B4-BE49-F238E27FC236}">
                <a16:creationId xmlns:a16="http://schemas.microsoft.com/office/drawing/2014/main" id="{64D94107-6CB9-D74E-8233-595E5786631D}"/>
              </a:ext>
            </a:extLst>
          </p:cNvPr>
          <p:cNvSpPr>
            <a:spLocks noGrp="1" noChangeArrowheads="1"/>
          </p:cNvSpPr>
          <p:nvPr>
            <p:ph type="body"/>
          </p:nvPr>
        </p:nvSpPr>
        <p:spPr>
          <a:xfrm>
            <a:off x="731838" y="4560888"/>
            <a:ext cx="5849937"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r>
              <a:rPr lang="en-US" altLang="en-US">
                <a:latin typeface="Times New Roman" panose="02020603050405020304" pitchFamily="18" charset="0"/>
                <a:ea typeface="ＭＳ Ｐゴシック" panose="020B0600070205080204" pitchFamily="34" charset="-128"/>
              </a:rPr>
              <a:t>Show wing Debugger for our program – and name = “__main__” etc.</a:t>
            </a:r>
          </a:p>
        </p:txBody>
      </p:sp>
    </p:spTree>
    <p:extLst>
      <p:ext uri="{BB962C8B-B14F-4D97-AF65-F5344CB8AC3E}">
        <p14:creationId xmlns:p14="http://schemas.microsoft.com/office/powerpoint/2010/main" val="17409002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069D7256-11B3-A642-A3DE-FAE4D69AA4BE}"/>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1D34F08D-78F1-0446-A174-1ED5EFB60A72}" type="slidenum">
              <a:rPr lang="en-GB" altLang="en-US" sz="1400">
                <a:solidFill>
                  <a:srgbClr val="000000"/>
                </a:solidFill>
                <a:latin typeface="Times New Roman" panose="02020603050405020304" pitchFamily="18" charset="0"/>
              </a:rPr>
              <a:pPr eaLnBrk="1" hangingPunct="1"/>
              <a:t>52</a:t>
            </a:fld>
            <a:endParaRPr lang="en-GB" altLang="en-US" sz="1400">
              <a:solidFill>
                <a:srgbClr val="000000"/>
              </a:solidFill>
              <a:latin typeface="Times New Roman" panose="02020603050405020304" pitchFamily="18" charset="0"/>
            </a:endParaRPr>
          </a:p>
        </p:txBody>
      </p:sp>
      <p:sp>
        <p:nvSpPr>
          <p:cNvPr id="27649" name="Text Box 1">
            <a:extLst>
              <a:ext uri="{FF2B5EF4-FFF2-40B4-BE49-F238E27FC236}">
                <a16:creationId xmlns:a16="http://schemas.microsoft.com/office/drawing/2014/main" id="{AD8CFE7D-2AFC-9847-B604-29180F5AF346}"/>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7650" name="Text Box 2">
            <a:extLst>
              <a:ext uri="{FF2B5EF4-FFF2-40B4-BE49-F238E27FC236}">
                <a16:creationId xmlns:a16="http://schemas.microsoft.com/office/drawing/2014/main" id="{5AB8BA16-3D47-8E40-9572-131CD9E372F6}"/>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extLst>
      <p:ext uri="{BB962C8B-B14F-4D97-AF65-F5344CB8AC3E}">
        <p14:creationId xmlns:p14="http://schemas.microsoft.com/office/powerpoint/2010/main" val="32615046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5F5C731D-F048-9840-808C-D63437CB9682}"/>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DE84E38-9643-7D4E-8598-5D66A6A1E60A}" type="slidenum">
              <a:rPr lang="en-GB" altLang="en-US" sz="1400">
                <a:solidFill>
                  <a:srgbClr val="000000"/>
                </a:solidFill>
                <a:latin typeface="Times New Roman" panose="02020603050405020304" pitchFamily="18" charset="0"/>
              </a:rPr>
              <a:pPr eaLnBrk="1" hangingPunct="1"/>
              <a:t>53</a:t>
            </a:fld>
            <a:endParaRPr lang="en-GB" altLang="en-US" sz="1400">
              <a:solidFill>
                <a:srgbClr val="000000"/>
              </a:solidFill>
              <a:latin typeface="Times New Roman" panose="02020603050405020304" pitchFamily="18" charset="0"/>
            </a:endParaRPr>
          </a:p>
        </p:txBody>
      </p:sp>
      <p:sp>
        <p:nvSpPr>
          <p:cNvPr id="27649" name="Text Box 1">
            <a:extLst>
              <a:ext uri="{FF2B5EF4-FFF2-40B4-BE49-F238E27FC236}">
                <a16:creationId xmlns:a16="http://schemas.microsoft.com/office/drawing/2014/main" id="{159E7389-E68C-EA4C-BC61-7F166766FD7D}"/>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7650" name="Text Box 2">
            <a:extLst>
              <a:ext uri="{FF2B5EF4-FFF2-40B4-BE49-F238E27FC236}">
                <a16:creationId xmlns:a16="http://schemas.microsoft.com/office/drawing/2014/main" id="{90E5556D-70F6-6A42-B3C8-9E67FA2683CD}"/>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extLst>
      <p:ext uri="{BB962C8B-B14F-4D97-AF65-F5344CB8AC3E}">
        <p14:creationId xmlns:p14="http://schemas.microsoft.com/office/powerpoint/2010/main" val="1607604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Text Box 1">
            <a:extLst>
              <a:ext uri="{FF2B5EF4-FFF2-40B4-BE49-F238E27FC236}">
                <a16:creationId xmlns:a16="http://schemas.microsoft.com/office/drawing/2014/main" id="{903A4962-A571-C444-949F-FA45E9B938DF}"/>
              </a:ext>
            </a:extLst>
          </p:cNvPr>
          <p:cNvSpPr>
            <a:spLocks noGrp="1" noRot="1" noChangeAspect="1" noChangeArrowheads="1"/>
          </p:cNvSpPr>
          <p:nvPr>
            <p:ph type="sldImg"/>
          </p:nvPr>
        </p:nvSpPr>
        <p:spPr>
          <a:xfrm>
            <a:off x="1058863" y="728663"/>
            <a:ext cx="5197475" cy="3598862"/>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6082" name="Text Box 2">
            <a:extLst>
              <a:ext uri="{FF2B5EF4-FFF2-40B4-BE49-F238E27FC236}">
                <a16:creationId xmlns:a16="http://schemas.microsoft.com/office/drawing/2014/main" id="{EEA87D95-7FE8-AA4B-BD46-9261D3C6317F}"/>
              </a:ext>
            </a:extLst>
          </p:cNvPr>
          <p:cNvSpPr>
            <a:spLocks noGrp="1" noChangeArrowheads="1"/>
          </p:cNvSpPr>
          <p:nvPr>
            <p:ph type="body" idx="1"/>
          </p:nvPr>
        </p:nvSpPr>
        <p:spPr>
          <a:xfrm>
            <a:off x="731838" y="4560888"/>
            <a:ext cx="5851525"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extLst>
      <p:ext uri="{BB962C8B-B14F-4D97-AF65-F5344CB8AC3E}">
        <p14:creationId xmlns:p14="http://schemas.microsoft.com/office/powerpoint/2010/main" val="3992547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696234-5A1A-4D48-B62E-02D44D5EAFEC}"/>
              </a:ext>
            </a:extLst>
          </p:cNvPr>
          <p:cNvSpPr>
            <a:spLocks noGrp="1" noRot="1" noChangeAspect="1"/>
          </p:cNvSpPr>
          <p:nvPr>
            <p:ph type="sldImg"/>
          </p:nvPr>
        </p:nvSpPr>
        <p:spPr>
          <a:xfrm>
            <a:off x="1058863" y="720725"/>
            <a:ext cx="5189537" cy="3592513"/>
          </a:xfrm>
        </p:spPr>
      </p:sp>
      <p:sp>
        <p:nvSpPr>
          <p:cNvPr id="3" name="Notes Placeholder 2">
            <a:extLst>
              <a:ext uri="{FF2B5EF4-FFF2-40B4-BE49-F238E27FC236}">
                <a16:creationId xmlns:a16="http://schemas.microsoft.com/office/drawing/2014/main" id="{5E725245-3ED0-A244-A4AD-43F9173B417B}"/>
              </a:ext>
            </a:extLst>
          </p:cNvPr>
          <p:cNvSpPr>
            <a:spLocks noGrp="1"/>
          </p:cNvSpPr>
          <p:nvPr>
            <p:ph type="body" idx="1"/>
          </p:nvPr>
        </p:nvSpPr>
        <p:spPr/>
        <p:txBody>
          <a:bodyPr/>
          <a:lstStyle/>
          <a:p>
            <a:pPr>
              <a:buFont typeface="Times New Roman" charset="0"/>
              <a:buNone/>
              <a:defRPr/>
            </a:pPr>
            <a:r>
              <a:rPr lang="en-US" dirty="0"/>
              <a:t>What is a histogram?</a:t>
            </a:r>
          </a:p>
        </p:txBody>
      </p:sp>
      <p:sp>
        <p:nvSpPr>
          <p:cNvPr id="4" name="Slide Number Placeholder 3">
            <a:extLst>
              <a:ext uri="{FF2B5EF4-FFF2-40B4-BE49-F238E27FC236}">
                <a16:creationId xmlns:a16="http://schemas.microsoft.com/office/drawing/2014/main" id="{C8C50E18-8247-214D-AF29-DAE21AA98975}"/>
              </a:ext>
            </a:extLst>
          </p:cNvPr>
          <p:cNvSpPr>
            <a:spLocks noGrp="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70691BA-0520-F442-BD5C-60162B32F846}" type="slidenum">
              <a:rPr lang="en-GB" altLang="en-US" sz="1400">
                <a:solidFill>
                  <a:srgbClr val="000000"/>
                </a:solidFill>
                <a:latin typeface="Times New Roman" panose="02020603050405020304" pitchFamily="18" charset="0"/>
              </a:rPr>
              <a:pPr eaLnBrk="1" hangingPunct="1"/>
              <a:t>3</a:t>
            </a:fld>
            <a:endParaRPr lang="en-GB" altLang="en-US" sz="140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1516160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Text Box 1">
            <a:extLst>
              <a:ext uri="{FF2B5EF4-FFF2-40B4-BE49-F238E27FC236}">
                <a16:creationId xmlns:a16="http://schemas.microsoft.com/office/drawing/2014/main" id="{6D999C1F-4E2A-1B42-AF75-50F226C13706}"/>
              </a:ext>
            </a:extLst>
          </p:cNvPr>
          <p:cNvSpPr>
            <a:spLocks noGrp="1" noRot="1" noChangeAspect="1" noChangeArrowheads="1"/>
          </p:cNvSpPr>
          <p:nvPr>
            <p:ph type="sldImg"/>
          </p:nvPr>
        </p:nvSpPr>
        <p:spPr>
          <a:xfrm>
            <a:off x="1058863" y="728663"/>
            <a:ext cx="5197475" cy="3598862"/>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7106" name="Text Box 2">
            <a:extLst>
              <a:ext uri="{FF2B5EF4-FFF2-40B4-BE49-F238E27FC236}">
                <a16:creationId xmlns:a16="http://schemas.microsoft.com/office/drawing/2014/main" id="{454FB2F2-D492-3144-BB96-BA3B7F633688}"/>
              </a:ext>
            </a:extLst>
          </p:cNvPr>
          <p:cNvSpPr>
            <a:spLocks noGrp="1" noChangeArrowheads="1"/>
          </p:cNvSpPr>
          <p:nvPr>
            <p:ph type="body" idx="1"/>
          </p:nvPr>
        </p:nvSpPr>
        <p:spPr>
          <a:xfrm>
            <a:off x="731838" y="4560888"/>
            <a:ext cx="5851525"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extLst>
      <p:ext uri="{BB962C8B-B14F-4D97-AF65-F5344CB8AC3E}">
        <p14:creationId xmlns:p14="http://schemas.microsoft.com/office/powerpoint/2010/main" val="3500748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326D94-EC51-3841-9D5E-EBC5CBC5153F}"/>
              </a:ext>
            </a:extLst>
          </p:cNvPr>
          <p:cNvSpPr>
            <a:spLocks noGrp="1" noRot="1" noChangeAspect="1"/>
          </p:cNvSpPr>
          <p:nvPr>
            <p:ph type="sldImg"/>
          </p:nvPr>
        </p:nvSpPr>
        <p:spPr>
          <a:xfrm>
            <a:off x="1058863" y="720725"/>
            <a:ext cx="5189537" cy="3592513"/>
          </a:xfrm>
        </p:spPr>
      </p:sp>
      <p:sp>
        <p:nvSpPr>
          <p:cNvPr id="3" name="Notes Placeholder 2">
            <a:extLst>
              <a:ext uri="{FF2B5EF4-FFF2-40B4-BE49-F238E27FC236}">
                <a16:creationId xmlns:a16="http://schemas.microsoft.com/office/drawing/2014/main" id="{D0A09C9A-D76B-4746-944C-A4BA9F0BEC48}"/>
              </a:ext>
            </a:extLst>
          </p:cNvPr>
          <p:cNvSpPr>
            <a:spLocks noGrp="1"/>
          </p:cNvSpPr>
          <p:nvPr>
            <p:ph type="body" idx="1"/>
          </p:nvPr>
        </p:nvSpPr>
        <p:spPr/>
        <p:txBody>
          <a:bodyPr/>
          <a:lstStyle/>
          <a:p>
            <a:pPr>
              <a:buFont typeface="Times New Roman" charset="0"/>
              <a:buNone/>
              <a:defRPr/>
            </a:pPr>
            <a:r>
              <a:rPr lang="en-US" dirty="0"/>
              <a:t>What is the output?</a:t>
            </a:r>
          </a:p>
          <a:p>
            <a:pPr>
              <a:buFont typeface="Times New Roman" charset="0"/>
              <a:buNone/>
              <a:defRPr/>
            </a:pPr>
            <a:r>
              <a:rPr lang="en-US" dirty="0"/>
              <a:t>Discuss sentinel loops, programming style, reading existing code</a:t>
            </a:r>
          </a:p>
          <a:p>
            <a:pPr>
              <a:buFont typeface="Times New Roman" charset="0"/>
              <a:buNone/>
              <a:defRPr/>
            </a:pPr>
            <a:r>
              <a:rPr lang="en-US" dirty="0"/>
              <a:t>Then add classifications with an if ladder</a:t>
            </a:r>
          </a:p>
          <a:p>
            <a:pPr>
              <a:buFont typeface="Times New Roman" charset="0"/>
              <a:buNone/>
              <a:defRPr/>
            </a:pPr>
            <a:r>
              <a:rPr lang="en-US" dirty="0"/>
              <a:t>Then average calculation</a:t>
            </a:r>
          </a:p>
          <a:p>
            <a:pPr>
              <a:buFont typeface="Times New Roman" charset="0"/>
              <a:buNone/>
              <a:defRPr/>
            </a:pPr>
            <a:r>
              <a:rPr lang="en-US" dirty="0"/>
              <a:t>Show runtime error</a:t>
            </a:r>
          </a:p>
          <a:p>
            <a:pPr>
              <a:buFont typeface="Times New Roman" charset="0"/>
              <a:buNone/>
              <a:defRPr/>
            </a:pPr>
            <a:r>
              <a:rPr lang="en-US" dirty="0"/>
              <a:t>The printing the  </a:t>
            </a:r>
            <a:r>
              <a:rPr lang="en-US" dirty="0" err="1"/>
              <a:t>barchart</a:t>
            </a:r>
            <a:endParaRPr lang="en-US" dirty="0"/>
          </a:p>
          <a:p>
            <a:pPr>
              <a:buFont typeface="Times New Roman" charset="0"/>
              <a:buNone/>
              <a:defRPr/>
            </a:pPr>
            <a:endParaRPr lang="en-US" dirty="0"/>
          </a:p>
        </p:txBody>
      </p:sp>
      <p:sp>
        <p:nvSpPr>
          <p:cNvPr id="4" name="Slide Number Placeholder 3">
            <a:extLst>
              <a:ext uri="{FF2B5EF4-FFF2-40B4-BE49-F238E27FC236}">
                <a16:creationId xmlns:a16="http://schemas.microsoft.com/office/drawing/2014/main" id="{225FE873-6278-CA47-8156-023DD42B7016}"/>
              </a:ext>
            </a:extLst>
          </p:cNvPr>
          <p:cNvSpPr>
            <a:spLocks noGrp="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644010DB-288C-E54D-BD69-8FE9DAA18E4A}" type="slidenum">
              <a:rPr lang="en-GB" altLang="en-US" sz="1400">
                <a:solidFill>
                  <a:srgbClr val="000000"/>
                </a:solidFill>
                <a:latin typeface="Times New Roman" panose="02020603050405020304" pitchFamily="18" charset="0"/>
              </a:rPr>
              <a:pPr eaLnBrk="1" hangingPunct="1"/>
              <a:t>4</a:t>
            </a:fld>
            <a:endParaRPr lang="en-GB" altLang="en-US" sz="1400">
              <a:solidFill>
                <a:srgbClr val="000000"/>
              </a:solidFill>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2CEF90A7-9F6D-A04B-BA47-57DA1EA3201F}"/>
              </a:ext>
            </a:extLst>
          </p:cNvPr>
          <p:cNvSpPr>
            <a:spLocks noGrp="1" noRot="1" noChangeAspect="1"/>
          </p:cNvSpPr>
          <p:nvPr>
            <p:ph type="sldImg"/>
          </p:nvPr>
        </p:nvSpPr>
        <p:spPr>
          <a:xfrm>
            <a:off x="1058863" y="720725"/>
            <a:ext cx="5189537" cy="3592513"/>
          </a:xfrm>
          <a:ln/>
        </p:spPr>
      </p:sp>
      <p:sp>
        <p:nvSpPr>
          <p:cNvPr id="65539" name="Notes Placeholder 2">
            <a:extLst>
              <a:ext uri="{FF2B5EF4-FFF2-40B4-BE49-F238E27FC236}">
                <a16:creationId xmlns:a16="http://schemas.microsoft.com/office/drawing/2014/main" id="{994F4818-C59E-5847-8697-49895344CC6F}"/>
              </a:ext>
            </a:extLst>
          </p:cNvPr>
          <p:cNvSpPr>
            <a:spLocks noGrp="1"/>
          </p:cNvSpPr>
          <p:nvPr>
            <p:ph type="body" idx="1"/>
          </p:nvPr>
        </p:nvSpPr>
        <p:spPr>
          <a:ln/>
          <a:extLst>
            <a:ext uri="{91240B29-F687-4f45-9708-019B960494DF}">
              <a14:hiddenLine xmlns:a14="http://schemas.microsoft.com/office/drawing/2010/main" xmlns="" w="9525">
                <a:solidFill>
                  <a:srgbClr val="000000"/>
                </a:solidFill>
                <a:miter lim="800000"/>
                <a:headEnd/>
                <a:tailEnd/>
              </a14:hiddenLine>
            </a:ext>
          </a:extLst>
        </p:spPr>
        <p:txBody>
          <a:bodyPr/>
          <a:lstStyle/>
          <a:p>
            <a:pPr>
              <a:buFont typeface="Times New Roman" charset="0"/>
              <a:buNone/>
              <a:defRPr/>
            </a:pPr>
            <a:endParaRPr lang="en-US">
              <a:latin typeface="Times" charset="0"/>
            </a:endParaRPr>
          </a:p>
        </p:txBody>
      </p:sp>
      <p:sp>
        <p:nvSpPr>
          <p:cNvPr id="65540" name="Slide Number Placeholder 3">
            <a:extLst>
              <a:ext uri="{FF2B5EF4-FFF2-40B4-BE49-F238E27FC236}">
                <a16:creationId xmlns:a16="http://schemas.microsoft.com/office/drawing/2014/main" id="{0741B9E7-0D88-E341-A005-492A29B844AF}"/>
              </a:ext>
            </a:extLst>
          </p:cNvPr>
          <p:cNvSpPr>
            <a:spLocks noGrp="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FCCF7CF-068B-6A4D-B8C4-C2DEDB2E2389}" type="slidenum">
              <a:rPr lang="en-US" altLang="en-US" sz="1300">
                <a:solidFill>
                  <a:schemeClr val="tx1"/>
                </a:solidFill>
                <a:latin typeface="Times" pitchFamily="2" charset="0"/>
              </a:rPr>
              <a:pPr eaLnBrk="1" hangingPunct="1"/>
              <a:t>5</a:t>
            </a:fld>
            <a:endParaRPr lang="en-US" altLang="en-US" sz="1300">
              <a:solidFill>
                <a:schemeClr val="tx1"/>
              </a:solidFill>
              <a:latin typeface="Times" pitchFamily="2"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F489D788-4556-7640-BD0B-8D0B1C23F4DC}"/>
              </a:ext>
            </a:extLst>
          </p:cNvPr>
          <p:cNvSpPr>
            <a:spLocks noGrp="1" noRot="1" noChangeAspect="1"/>
          </p:cNvSpPr>
          <p:nvPr>
            <p:ph type="sldImg"/>
          </p:nvPr>
        </p:nvSpPr>
        <p:spPr>
          <a:xfrm>
            <a:off x="1058863" y="720725"/>
            <a:ext cx="5189537" cy="3592513"/>
          </a:xfrm>
          <a:ln/>
        </p:spPr>
      </p:sp>
      <p:sp>
        <p:nvSpPr>
          <p:cNvPr id="67587" name="Notes Placeholder 2">
            <a:extLst>
              <a:ext uri="{FF2B5EF4-FFF2-40B4-BE49-F238E27FC236}">
                <a16:creationId xmlns:a16="http://schemas.microsoft.com/office/drawing/2014/main" id="{596C9068-ADFE-F148-A58C-C17B8C8B30F7}"/>
              </a:ext>
            </a:extLst>
          </p:cNvPr>
          <p:cNvSpPr>
            <a:spLocks noGrp="1"/>
          </p:cNvSpPr>
          <p:nvPr>
            <p:ph type="body" idx="1"/>
          </p:nvPr>
        </p:nvSpPr>
        <p:spPr>
          <a:ln/>
          <a:extLst>
            <a:ext uri="{91240B29-F687-4f45-9708-019B960494DF}">
              <a14:hiddenLine xmlns:a14="http://schemas.microsoft.com/office/drawing/2010/main" xmlns="" w="9525">
                <a:solidFill>
                  <a:srgbClr val="000000"/>
                </a:solidFill>
                <a:miter lim="800000"/>
                <a:headEnd/>
                <a:tailEnd/>
              </a14:hiddenLine>
            </a:ext>
          </a:extLst>
        </p:spPr>
        <p:txBody>
          <a:bodyPr/>
          <a:lstStyle/>
          <a:p>
            <a:pPr>
              <a:buFont typeface="Times New Roman" charset="0"/>
              <a:buNone/>
              <a:defRPr/>
            </a:pPr>
            <a:r>
              <a:rPr lang="en-US">
                <a:latin typeface="Times" charset="0"/>
              </a:rPr>
              <a:t>crossover example</a:t>
            </a:r>
          </a:p>
        </p:txBody>
      </p:sp>
      <p:sp>
        <p:nvSpPr>
          <p:cNvPr id="67588" name="Slide Number Placeholder 3">
            <a:extLst>
              <a:ext uri="{FF2B5EF4-FFF2-40B4-BE49-F238E27FC236}">
                <a16:creationId xmlns:a16="http://schemas.microsoft.com/office/drawing/2014/main" id="{B28EF940-627A-2042-924C-A4F9770D920F}"/>
              </a:ext>
            </a:extLst>
          </p:cNvPr>
          <p:cNvSpPr>
            <a:spLocks noGrp="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29F519B9-2B95-8C47-83AE-B506FC329432}" type="slidenum">
              <a:rPr lang="en-US" altLang="en-US" sz="1300">
                <a:solidFill>
                  <a:schemeClr val="tx1"/>
                </a:solidFill>
                <a:latin typeface="Times" pitchFamily="2" charset="0"/>
              </a:rPr>
              <a:pPr eaLnBrk="1" hangingPunct="1"/>
              <a:t>6</a:t>
            </a:fld>
            <a:endParaRPr lang="en-US" altLang="en-US" sz="1300">
              <a:solidFill>
                <a:schemeClr val="tx1"/>
              </a:solidFill>
              <a:latin typeface="Times" pitchFamily="2"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847796-AC0D-F141-B4CF-2755314D9FA7}"/>
              </a:ext>
            </a:extLst>
          </p:cNvPr>
          <p:cNvSpPr>
            <a:spLocks noGrp="1" noRot="1" noChangeAspect="1"/>
          </p:cNvSpPr>
          <p:nvPr>
            <p:ph type="sldImg"/>
          </p:nvPr>
        </p:nvSpPr>
        <p:spPr>
          <a:xfrm>
            <a:off x="1058863" y="720725"/>
            <a:ext cx="5189537" cy="3592513"/>
          </a:xfrm>
        </p:spPr>
      </p:sp>
      <p:sp>
        <p:nvSpPr>
          <p:cNvPr id="3" name="Notes Placeholder 2">
            <a:extLst>
              <a:ext uri="{FF2B5EF4-FFF2-40B4-BE49-F238E27FC236}">
                <a16:creationId xmlns:a16="http://schemas.microsoft.com/office/drawing/2014/main" id="{29FA7CAD-17F7-C74D-87D5-81221B165071}"/>
              </a:ext>
            </a:extLst>
          </p:cNvPr>
          <p:cNvSpPr>
            <a:spLocks noGrp="1"/>
          </p:cNvSpPr>
          <p:nvPr>
            <p:ph type="body" idx="1"/>
          </p:nvPr>
        </p:nvSpPr>
        <p:spPr/>
        <p:txBody>
          <a:bodyPr/>
          <a:lstStyle/>
          <a:p>
            <a:r>
              <a:rPr lang="en-US" altLang="en-US">
                <a:latin typeface="Times New Roman" panose="02020603050405020304" pitchFamily="18" charset="0"/>
                <a:ea typeface="ＭＳ Ｐゴシック" panose="020B0600070205080204" pitchFamily="34" charset="-128"/>
              </a:rPr>
              <a:t>I’ve run it once or twice – is it correct?</a:t>
            </a:r>
          </a:p>
        </p:txBody>
      </p:sp>
      <p:sp>
        <p:nvSpPr>
          <p:cNvPr id="4" name="Slide Number Placeholder 3">
            <a:extLst>
              <a:ext uri="{FF2B5EF4-FFF2-40B4-BE49-F238E27FC236}">
                <a16:creationId xmlns:a16="http://schemas.microsoft.com/office/drawing/2014/main" id="{F957BB22-1710-E04F-A420-67A88859E40D}"/>
              </a:ext>
            </a:extLst>
          </p:cNvPr>
          <p:cNvSpPr>
            <a:spLocks noGrp="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41016D81-E699-2F4F-88F5-A5552729DD28}" type="slidenum">
              <a:rPr lang="en-GB" altLang="en-US" sz="1400">
                <a:solidFill>
                  <a:srgbClr val="000000"/>
                </a:solidFill>
                <a:latin typeface="Times New Roman" panose="02020603050405020304" pitchFamily="18" charset="0"/>
              </a:rPr>
              <a:pPr eaLnBrk="1" hangingPunct="1"/>
              <a:t>12</a:t>
            </a:fld>
            <a:endParaRPr lang="en-GB" altLang="en-US" sz="1400">
              <a:solidFill>
                <a:srgbClr val="000000"/>
              </a:solidFill>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FA56CCD9-F0B0-2044-BBE4-DA490FED15DF}"/>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A45C52C8-D175-B84B-8798-11DA3C8F2BE0}" type="slidenum">
              <a:rPr lang="en-GB" altLang="en-US" sz="1400">
                <a:solidFill>
                  <a:srgbClr val="000000"/>
                </a:solidFill>
                <a:latin typeface="Times New Roman" panose="02020603050405020304" pitchFamily="18" charset="0"/>
              </a:rPr>
              <a:pPr eaLnBrk="1" hangingPunct="1"/>
              <a:t>13</a:t>
            </a:fld>
            <a:endParaRPr lang="en-GB" altLang="en-US" sz="1400">
              <a:solidFill>
                <a:srgbClr val="000000"/>
              </a:solidFill>
              <a:latin typeface="Times New Roman" panose="02020603050405020304" pitchFamily="18" charset="0"/>
            </a:endParaRPr>
          </a:p>
        </p:txBody>
      </p:sp>
      <p:sp>
        <p:nvSpPr>
          <p:cNvPr id="23553" name="Text Box 1">
            <a:extLst>
              <a:ext uri="{FF2B5EF4-FFF2-40B4-BE49-F238E27FC236}">
                <a16:creationId xmlns:a16="http://schemas.microsoft.com/office/drawing/2014/main" id="{254BD980-8C04-7E41-B220-8EE076E7DA42}"/>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3554" name="Text Box 2">
            <a:extLst>
              <a:ext uri="{FF2B5EF4-FFF2-40B4-BE49-F238E27FC236}">
                <a16:creationId xmlns:a16="http://schemas.microsoft.com/office/drawing/2014/main" id="{A14F8282-824C-1442-9252-AA5AFDB6D051}"/>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0EA460BA-56A3-814E-BECD-6E2ED2CBDCDA}"/>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2C9A1954-1C03-8842-BAF5-CFB8EC509CF9}" type="slidenum">
              <a:rPr lang="en-GB" altLang="en-US" sz="1400">
                <a:solidFill>
                  <a:srgbClr val="000000"/>
                </a:solidFill>
                <a:latin typeface="Times New Roman" panose="02020603050405020304" pitchFamily="18" charset="0"/>
              </a:rPr>
              <a:pPr eaLnBrk="1" hangingPunct="1"/>
              <a:t>14</a:t>
            </a:fld>
            <a:endParaRPr lang="en-GB" altLang="en-US" sz="1400">
              <a:solidFill>
                <a:srgbClr val="000000"/>
              </a:solidFill>
              <a:latin typeface="Times New Roman" panose="02020603050405020304" pitchFamily="18" charset="0"/>
            </a:endParaRPr>
          </a:p>
        </p:txBody>
      </p:sp>
      <p:sp>
        <p:nvSpPr>
          <p:cNvPr id="24577" name="Text Box 1">
            <a:extLst>
              <a:ext uri="{FF2B5EF4-FFF2-40B4-BE49-F238E27FC236}">
                <a16:creationId xmlns:a16="http://schemas.microsoft.com/office/drawing/2014/main" id="{04664B5C-CC84-9145-AB59-5644B4FC777E}"/>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4578" name="Text Box 2">
            <a:extLst>
              <a:ext uri="{FF2B5EF4-FFF2-40B4-BE49-F238E27FC236}">
                <a16:creationId xmlns:a16="http://schemas.microsoft.com/office/drawing/2014/main" id="{56FF94D1-C440-5D4A-A85B-4795B92445F6}"/>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E5AE3699-23A6-C640-AE55-E9AC9AA46117}"/>
              </a:ext>
            </a:extLst>
          </p:cNvPr>
          <p:cNvSpPr txBox="1">
            <a:spLocks noChangeArrowheads="1"/>
          </p:cNvSpPr>
          <p:nvPr userDrawn="1"/>
        </p:nvSpPr>
        <p:spPr bwMode="auto">
          <a:xfrm>
            <a:off x="6034088" y="6497638"/>
            <a:ext cx="3440112" cy="2444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90000" tIns="46800" rIns="90000" bIns="46800"/>
          <a:lstStyle>
            <a:defPPr>
              <a:defRPr lang="en-GB"/>
            </a:defPPr>
            <a:lvl1pPr algn="r" defTabSz="449263" rtl="0" fontAlgn="base">
              <a:lnSpc>
                <a:spcPct val="102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b="1" kern="1200">
                <a:solidFill>
                  <a:srgbClr val="7F7F7F"/>
                </a:solidFill>
                <a:latin typeface="Verdana" charset="0"/>
                <a:ea typeface="ＭＳ Ｐゴシック" charset="0"/>
                <a:cs typeface="Arial" charset="0"/>
              </a:defRPr>
            </a:lvl1pPr>
            <a:lvl2pPr marL="742950" indent="-28575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2pPr>
            <a:lvl3pPr marL="1143000" indent="-22860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3pPr>
            <a:lvl4pPr marL="1600200" indent="-22860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4pPr>
            <a:lvl5pPr marL="2057400" indent="-22860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5pPr>
            <a:lvl6pPr marL="2286000" algn="l" defTabSz="457200" rtl="0" eaLnBrk="1" latinLnBrk="0" hangingPunct="1">
              <a:defRPr kern="1200">
                <a:solidFill>
                  <a:schemeClr val="bg1"/>
                </a:solidFill>
                <a:latin typeface="Arial" charset="0"/>
                <a:ea typeface="ＭＳ Ｐゴシック" charset="0"/>
                <a:cs typeface="Arial" charset="0"/>
              </a:defRPr>
            </a:lvl6pPr>
            <a:lvl7pPr marL="2743200" algn="l" defTabSz="457200" rtl="0" eaLnBrk="1" latinLnBrk="0" hangingPunct="1">
              <a:defRPr kern="1200">
                <a:solidFill>
                  <a:schemeClr val="bg1"/>
                </a:solidFill>
                <a:latin typeface="Arial" charset="0"/>
                <a:ea typeface="ＭＳ Ｐゴシック" charset="0"/>
                <a:cs typeface="Arial" charset="0"/>
              </a:defRPr>
            </a:lvl7pPr>
            <a:lvl8pPr marL="3200400" algn="l" defTabSz="457200" rtl="0" eaLnBrk="1" latinLnBrk="0" hangingPunct="1">
              <a:defRPr kern="1200">
                <a:solidFill>
                  <a:schemeClr val="bg1"/>
                </a:solidFill>
                <a:latin typeface="Arial" charset="0"/>
                <a:ea typeface="ＭＳ Ｐゴシック" charset="0"/>
                <a:cs typeface="Arial" charset="0"/>
              </a:defRPr>
            </a:lvl8pPr>
            <a:lvl9pPr marL="3657600" algn="l" defTabSz="457200" rtl="0" eaLnBrk="1" latinLnBrk="0" hangingPunct="1">
              <a:defRPr kern="1200">
                <a:solidFill>
                  <a:schemeClr val="bg1"/>
                </a:solidFill>
                <a:latin typeface="Arial" charset="0"/>
                <a:ea typeface="ＭＳ Ｐゴシック" charset="0"/>
                <a:cs typeface="Arial" charset="0"/>
              </a:defRPr>
            </a:lvl9pPr>
          </a:lstStyle>
          <a:p>
            <a:pPr>
              <a:defRPr/>
            </a:pPr>
            <a:r>
              <a:rPr lang="en-GB" dirty="0"/>
              <a:t>UCT Department of Computer Science</a:t>
            </a:r>
          </a:p>
        </p:txBody>
      </p:sp>
      <p:sp>
        <p:nvSpPr>
          <p:cNvPr id="2" name="Title 1"/>
          <p:cNvSpPr>
            <a:spLocks noGrp="1"/>
          </p:cNvSpPr>
          <p:nvPr>
            <p:ph type="ctrTitle"/>
          </p:nvPr>
        </p:nvSpPr>
        <p:spPr>
          <a:xfrm>
            <a:off x="742950" y="2130425"/>
            <a:ext cx="8421688"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57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Date Placeholder 3">
            <a:extLst>
              <a:ext uri="{FF2B5EF4-FFF2-40B4-BE49-F238E27FC236}">
                <a16:creationId xmlns:a16="http://schemas.microsoft.com/office/drawing/2014/main" id="{5F34BB43-3373-9446-8A5A-EF816884B46F}"/>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0CD4E333-FE02-9F4B-BC13-17CE34F9AB79}"/>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Tree>
    <p:extLst>
      <p:ext uri="{BB962C8B-B14F-4D97-AF65-F5344CB8AC3E}">
        <p14:creationId xmlns:p14="http://schemas.microsoft.com/office/powerpoint/2010/main" val="3909880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FCFC3D-74E5-A84F-96F8-E58C9F6B033B}"/>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D012C229-BA2C-2D45-8446-B41C5FDBE0AA}"/>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ADEB115-8A19-6047-AE74-11C2D976BF8E}"/>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769515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6988"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99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99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834F747-6E0E-184A-8623-565385544DC3}"/>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1CD158C1-D603-B64E-8077-3C12083AA8A2}"/>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FE867EE6-2CC7-3345-97B7-F50B78A2C90D}"/>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4183092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40E9989-23B8-074E-B53E-B0D8551E637C}"/>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4" name="Footer Placeholder 3">
            <a:extLst>
              <a:ext uri="{FF2B5EF4-FFF2-40B4-BE49-F238E27FC236}">
                <a16:creationId xmlns:a16="http://schemas.microsoft.com/office/drawing/2014/main" id="{11224108-5A09-EB48-932F-29C741B15004}"/>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5" name="Slide Number Placeholder 4">
            <a:extLst>
              <a:ext uri="{FF2B5EF4-FFF2-40B4-BE49-F238E27FC236}">
                <a16:creationId xmlns:a16="http://schemas.microsoft.com/office/drawing/2014/main" id="{D96E93EC-6D82-EC49-A362-04975C813A99}"/>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1924432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F93BD2-764B-844E-B858-076B815BD7F0}"/>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3" name="Footer Placeholder 2">
            <a:extLst>
              <a:ext uri="{FF2B5EF4-FFF2-40B4-BE49-F238E27FC236}">
                <a16:creationId xmlns:a16="http://schemas.microsoft.com/office/drawing/2014/main" id="{020F9901-7712-7D46-A30C-87A9AF68B9E2}"/>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4" name="Slide Number Placeholder 3">
            <a:extLst>
              <a:ext uri="{FF2B5EF4-FFF2-40B4-BE49-F238E27FC236}">
                <a16:creationId xmlns:a16="http://schemas.microsoft.com/office/drawing/2014/main" id="{C76F50E9-3D84-FC48-A5AB-1C05DF4CCD99}"/>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2895596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42950" y="1979613"/>
            <a:ext cx="8412163" cy="719137"/>
          </a:xfrm>
        </p:spPr>
        <p:txBody>
          <a:bodyPr/>
          <a:lstStyle/>
          <a:p>
            <a:r>
              <a:rPr lang="en-US"/>
              <a:t>Click to edit Master title style</a:t>
            </a:r>
          </a:p>
        </p:txBody>
      </p:sp>
      <p:sp>
        <p:nvSpPr>
          <p:cNvPr id="3" name="Date Placeholder 2">
            <a:extLst>
              <a:ext uri="{FF2B5EF4-FFF2-40B4-BE49-F238E27FC236}">
                <a16:creationId xmlns:a16="http://schemas.microsoft.com/office/drawing/2014/main" id="{E16E75B3-8A1B-4F43-9B92-2837E1339EB6}"/>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4" name="Footer Placeholder 3">
            <a:extLst>
              <a:ext uri="{FF2B5EF4-FFF2-40B4-BE49-F238E27FC236}">
                <a16:creationId xmlns:a16="http://schemas.microsoft.com/office/drawing/2014/main" id="{3063DA89-4217-B944-A1F7-E90E4661A6F2}"/>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5" name="Slide Number Placeholder 4">
            <a:extLst>
              <a:ext uri="{FF2B5EF4-FFF2-40B4-BE49-F238E27FC236}">
                <a16:creationId xmlns:a16="http://schemas.microsoft.com/office/drawing/2014/main" id="{6BBDB097-50C4-4845-9C7A-84458F477792}"/>
              </a:ext>
            </a:extLst>
          </p:cNvPr>
          <p:cNvSpPr>
            <a:spLocks noGrp="1"/>
          </p:cNvSpPr>
          <p:nvPr>
            <p:ph type="sldNum" idx="12"/>
          </p:nvPr>
        </p:nvSpPr>
        <p:spPr>
          <a:xfrm>
            <a:off x="5962650" y="6453188"/>
            <a:ext cx="3440113" cy="315912"/>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3076500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12C3565E-E7F0-3348-8610-19D7A286C637}"/>
              </a:ext>
            </a:extLst>
          </p:cNvPr>
          <p:cNvSpPr>
            <a:spLocks noGrp="1" noChangeArrowheads="1"/>
          </p:cNvSpPr>
          <p:nvPr>
            <p:ph type="title"/>
          </p:nvPr>
        </p:nvSpPr>
        <p:spPr bwMode="auto">
          <a:xfrm>
            <a:off x="495300" y="179388"/>
            <a:ext cx="8907463" cy="8651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p>
            <a:pPr lvl="0"/>
            <a:r>
              <a:rPr lang="en-GB" dirty="0"/>
              <a:t>Click to edit the title text format</a:t>
            </a:r>
          </a:p>
        </p:txBody>
      </p:sp>
      <p:sp>
        <p:nvSpPr>
          <p:cNvPr id="1026" name="Rectangle 2">
            <a:extLst>
              <a:ext uri="{FF2B5EF4-FFF2-40B4-BE49-F238E27FC236}">
                <a16:creationId xmlns:a16="http://schemas.microsoft.com/office/drawing/2014/main" id="{6DFC7811-81A1-FF41-A044-4BFE2C80C1A3}"/>
              </a:ext>
            </a:extLst>
          </p:cNvPr>
          <p:cNvSpPr>
            <a:spLocks noGrp="1" noChangeArrowheads="1"/>
          </p:cNvSpPr>
          <p:nvPr>
            <p:ph type="body" idx="1"/>
          </p:nvPr>
        </p:nvSpPr>
        <p:spPr bwMode="auto">
          <a:xfrm>
            <a:off x="495300" y="1196975"/>
            <a:ext cx="8907463" cy="49260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57384" rIns="90000" bIns="4680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0"/>
            <a:r>
              <a:rPr lang="en-GB" dirty="0"/>
              <a:t>Ninth Outline Level</a:t>
            </a:r>
          </a:p>
        </p:txBody>
      </p:sp>
      <p:sp>
        <p:nvSpPr>
          <p:cNvPr id="1027" name="Rectangle 3">
            <a:extLst>
              <a:ext uri="{FF2B5EF4-FFF2-40B4-BE49-F238E27FC236}">
                <a16:creationId xmlns:a16="http://schemas.microsoft.com/office/drawing/2014/main" id="{74A0A1EA-CFCE-B84D-ACAA-A1DEF7E2FF1D}"/>
              </a:ext>
            </a:extLst>
          </p:cNvPr>
          <p:cNvSpPr>
            <a:spLocks noGrp="1" noChangeArrowheads="1"/>
          </p:cNvSpPr>
          <p:nvPr>
            <p:ph type="dt"/>
          </p:nvPr>
        </p:nvSpPr>
        <p:spPr bwMode="auto">
          <a:xfrm>
            <a:off x="495300" y="6248400"/>
            <a:ext cx="2303463" cy="4492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nSpc>
                <a:spcPct val="102000"/>
              </a:lnSpc>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a:solidFill>
                  <a:srgbClr val="000000"/>
                </a:solidFill>
                <a:latin typeface="Verdana" charset="0"/>
                <a:ea typeface="ＭＳ Ｐゴシック" charset="0"/>
                <a:cs typeface="Arial" charset="0"/>
              </a:defRPr>
            </a:lvl1pPr>
          </a:lstStyle>
          <a:p>
            <a:pPr>
              <a:defRPr/>
            </a:pPr>
            <a:endParaRPr lang="en-GB"/>
          </a:p>
        </p:txBody>
      </p:sp>
      <p:sp>
        <p:nvSpPr>
          <p:cNvPr id="1028" name="Rectangle 4">
            <a:extLst>
              <a:ext uri="{FF2B5EF4-FFF2-40B4-BE49-F238E27FC236}">
                <a16:creationId xmlns:a16="http://schemas.microsoft.com/office/drawing/2014/main" id="{159AF1D5-BDA7-5C49-9152-77F806A8BA4D}"/>
              </a:ext>
            </a:extLst>
          </p:cNvPr>
          <p:cNvSpPr>
            <a:spLocks noGrp="1" noChangeArrowheads="1"/>
          </p:cNvSpPr>
          <p:nvPr>
            <p:ph type="ftr"/>
          </p:nvPr>
        </p:nvSpPr>
        <p:spPr bwMode="auto">
          <a:xfrm>
            <a:off x="3384550" y="6248400"/>
            <a:ext cx="3128963" cy="4492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ctr">
              <a:lnSpc>
                <a:spcPct val="102000"/>
              </a:lnSpc>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a:solidFill>
                  <a:srgbClr val="000000"/>
                </a:solidFill>
                <a:latin typeface="Verdana" charset="0"/>
                <a:ea typeface="ＭＳ Ｐゴシック" charset="0"/>
                <a:cs typeface="Arial" charset="0"/>
              </a:defRPr>
            </a:lvl1pPr>
          </a:lstStyle>
          <a:p>
            <a:pPr>
              <a:defRPr/>
            </a:pPr>
            <a:endParaRPr lang="en-GB"/>
          </a:p>
        </p:txBody>
      </p:sp>
      <p:sp>
        <p:nvSpPr>
          <p:cNvPr id="1030" name="Rectangle 6">
            <a:extLst>
              <a:ext uri="{FF2B5EF4-FFF2-40B4-BE49-F238E27FC236}">
                <a16:creationId xmlns:a16="http://schemas.microsoft.com/office/drawing/2014/main" id="{415B38F8-7131-9D4E-9F30-FA555E09FCAF}"/>
              </a:ext>
            </a:extLst>
          </p:cNvPr>
          <p:cNvSpPr>
            <a:spLocks noChangeArrowheads="1"/>
          </p:cNvSpPr>
          <p:nvPr/>
        </p:nvSpPr>
        <p:spPr bwMode="auto">
          <a:xfrm>
            <a:off x="0" y="0"/>
            <a:ext cx="247650" cy="22860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p>
        </p:txBody>
      </p:sp>
      <p:sp>
        <p:nvSpPr>
          <p:cNvPr id="1031" name="Line 7">
            <a:extLst>
              <a:ext uri="{FF2B5EF4-FFF2-40B4-BE49-F238E27FC236}">
                <a16:creationId xmlns:a16="http://schemas.microsoft.com/office/drawing/2014/main" id="{13D5A878-99D4-464E-BFC8-4EC11CB77369}"/>
              </a:ext>
            </a:extLst>
          </p:cNvPr>
          <p:cNvSpPr>
            <a:spLocks noChangeShapeType="1"/>
          </p:cNvSpPr>
          <p:nvPr/>
        </p:nvSpPr>
        <p:spPr bwMode="auto">
          <a:xfrm>
            <a:off x="584200" y="1052513"/>
            <a:ext cx="8750300" cy="1587"/>
          </a:xfrm>
          <a:prstGeom prst="line">
            <a:avLst/>
          </a:prstGeom>
          <a:noFill/>
          <a:ln w="19080" cap="flat">
            <a:solidFill>
              <a:srgbClr val="9999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endParaRPr>
          </a:p>
        </p:txBody>
      </p:sp>
      <p:sp>
        <p:nvSpPr>
          <p:cNvPr id="1032" name="Rectangle 8">
            <a:extLst>
              <a:ext uri="{FF2B5EF4-FFF2-40B4-BE49-F238E27FC236}">
                <a16:creationId xmlns:a16="http://schemas.microsoft.com/office/drawing/2014/main" id="{95FFC00E-4245-C748-9E47-4093C22C997C}"/>
              </a:ext>
            </a:extLst>
          </p:cNvPr>
          <p:cNvSpPr>
            <a:spLocks noChangeArrowheads="1"/>
          </p:cNvSpPr>
          <p:nvPr/>
        </p:nvSpPr>
        <p:spPr bwMode="auto">
          <a:xfrm>
            <a:off x="0" y="2286000"/>
            <a:ext cx="247650" cy="2286000"/>
          </a:xfrm>
          <a:prstGeom prst="rect">
            <a:avLst/>
          </a:prstGeom>
          <a:solidFill>
            <a:schemeClr val="accent6"/>
          </a:solidFill>
          <a:ln>
            <a:noFill/>
          </a:ln>
          <a:effectLst/>
          <a:extLst/>
        </p:spPr>
        <p:txBody>
          <a:bodyPr wrap="none" anchor="ctr"/>
          <a:lstStyle/>
          <a:p>
            <a:pPr>
              <a:buFont typeface="Times New Roman" charset="0"/>
              <a:buNone/>
              <a:defRPr/>
            </a:pPr>
            <a:endParaRPr lang="en-US">
              <a:latin typeface="Arial" charset="0"/>
              <a:ea typeface="ＭＳ Ｐゴシック" charset="0"/>
            </a:endParaRPr>
          </a:p>
        </p:txBody>
      </p:sp>
      <p:sp>
        <p:nvSpPr>
          <p:cNvPr id="1033" name="Rectangle 9">
            <a:extLst>
              <a:ext uri="{FF2B5EF4-FFF2-40B4-BE49-F238E27FC236}">
                <a16:creationId xmlns:a16="http://schemas.microsoft.com/office/drawing/2014/main" id="{4584B9DF-5145-7C4D-8FC6-62C3B26B3734}"/>
              </a:ext>
            </a:extLst>
          </p:cNvPr>
          <p:cNvSpPr>
            <a:spLocks noChangeArrowheads="1"/>
          </p:cNvSpPr>
          <p:nvPr/>
        </p:nvSpPr>
        <p:spPr bwMode="auto">
          <a:xfrm>
            <a:off x="0" y="4572000"/>
            <a:ext cx="247650" cy="2286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p>
        </p:txBody>
      </p:sp>
      <p:pic>
        <p:nvPicPr>
          <p:cNvPr id="1034" name="Picture 10">
            <a:extLst>
              <a:ext uri="{FF2B5EF4-FFF2-40B4-BE49-F238E27FC236}">
                <a16:creationId xmlns:a16="http://schemas.microsoft.com/office/drawing/2014/main" id="{BE585C72-A075-6449-8B49-0FC194DC63DD}"/>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73050" y="6389688"/>
            <a:ext cx="2152650" cy="476250"/>
          </a:xfrm>
          <a:prstGeom prst="rect">
            <a:avLst/>
          </a:prstGeom>
          <a:noFill/>
          <a:ln>
            <a:noFill/>
          </a:ln>
          <a:effectLst/>
          <a:extLst>
            <a:ext uri="{909E8E84-426E-40dd-AFC4-6F175D3DCCD1}">
              <a14:hiddenFill xmlns:a14="http://schemas.microsoft.com/office/drawing/2010/main" xmlns="">
                <a:blipFill dpi="0" rotWithShape="0">
                  <a:blip xmlns:r="http://schemas.openxmlformats.org/officeDocument/2006/relationships"/>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036" name="Picture 12">
            <a:extLst>
              <a:ext uri="{FF2B5EF4-FFF2-40B4-BE49-F238E27FC236}">
                <a16:creationId xmlns:a16="http://schemas.microsoft.com/office/drawing/2014/main" id="{33EB48D6-646D-D74A-B9D1-62A25342AFDA}"/>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9424988" y="6453188"/>
            <a:ext cx="314325" cy="314325"/>
          </a:xfrm>
          <a:prstGeom prst="rect">
            <a:avLst/>
          </a:prstGeom>
          <a:noFill/>
          <a:ln>
            <a:noFill/>
          </a:ln>
          <a:effectLst/>
          <a:extLst>
            <a:ext uri="{909E8E84-426E-40dd-AFC4-6F175D3DCCD1}">
              <a14:hiddenFill xmlns:a14="http://schemas.microsoft.com/office/drawing/2010/main" xmlns="">
                <a:blipFill dpi="0" rotWithShape="0">
                  <a:blip xmlns:r="http://schemas.openxmlformats.org/officeDocument/2006/relationships"/>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029" name="Rectangle 5">
            <a:extLst>
              <a:ext uri="{FF2B5EF4-FFF2-40B4-BE49-F238E27FC236}">
                <a16:creationId xmlns:a16="http://schemas.microsoft.com/office/drawing/2014/main" id="{C8C578C1-74B3-CE41-AE84-49F270DFD5B3}"/>
              </a:ext>
            </a:extLst>
          </p:cNvPr>
          <p:cNvSpPr>
            <a:spLocks noGrp="1" noChangeArrowheads="1"/>
          </p:cNvSpPr>
          <p:nvPr>
            <p:ph type="sldNum"/>
          </p:nvPr>
        </p:nvSpPr>
        <p:spPr bwMode="auto">
          <a:xfrm>
            <a:off x="5962650" y="6497638"/>
            <a:ext cx="3440113" cy="2444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r">
              <a:lnSpc>
                <a:spcPct val="102000"/>
              </a:lnSpc>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b="1">
                <a:solidFill>
                  <a:srgbClr val="000000"/>
                </a:solidFill>
                <a:latin typeface="Verdana" charset="0"/>
                <a:ea typeface="ＭＳ Ｐゴシック" charset="0"/>
                <a:cs typeface="Arial" charset="0"/>
              </a:defRPr>
            </a:lvl1pPr>
          </a:lstStyle>
          <a:p>
            <a:pPr>
              <a:defRPr/>
            </a:pPr>
            <a:r>
              <a:rPr lang="en-GB"/>
              <a:t>UCT Department of Computer Science</a:t>
            </a:r>
          </a:p>
        </p:txBody>
      </p:sp>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Lst>
  <p:txStyles>
    <p:titleStyle>
      <a:lvl1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effectLst>
            <a:outerShdw blurRad="50800" dist="38100" dir="2700000" algn="tl" rotWithShape="0">
              <a:prstClr val="black">
                <a:alpha val="40000"/>
              </a:prstClr>
            </a:outerShdw>
          </a:effectLst>
          <a:latin typeface="+mj-lt"/>
          <a:ea typeface="+mj-ea"/>
          <a:cs typeface="+mj-cs"/>
        </a:defRPr>
      </a:lvl1pPr>
      <a:lvl2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2pPr>
      <a:lvl3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3pPr>
      <a:lvl4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4pPr>
      <a:lvl5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5pPr>
      <a:lvl6pPr marL="25146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6pPr>
      <a:lvl7pPr marL="29718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7pPr>
      <a:lvl8pPr marL="34290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8pPr>
      <a:lvl9pPr marL="38862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9pPr>
    </p:titleStyle>
    <p:bodyStyle>
      <a:lvl1pPr marL="342900" indent="-342900" algn="l" defTabSz="449263" rtl="0" eaLnBrk="0" fontAlgn="base" hangingPunct="0">
        <a:lnSpc>
          <a:spcPct val="97000"/>
        </a:lnSpc>
        <a:spcBef>
          <a:spcPts val="700"/>
        </a:spcBef>
        <a:spcAft>
          <a:spcPct val="0"/>
        </a:spcAft>
        <a:buClr>
          <a:srgbClr val="000000"/>
        </a:buClr>
        <a:buSzPct val="100000"/>
        <a:buFont typeface="Times New Roman" panose="02020603050405020304" pitchFamily="18" charset="0"/>
        <a:defRPr sz="2800">
          <a:solidFill>
            <a:srgbClr val="000000"/>
          </a:solidFill>
          <a:latin typeface="+mn-lt"/>
          <a:ea typeface="+mn-ea"/>
          <a:cs typeface="+mn-cs"/>
        </a:defRPr>
      </a:lvl1pPr>
      <a:lvl2pPr marL="742950" indent="-285750" algn="l" defTabSz="449263" rtl="0" eaLnBrk="0" fontAlgn="base" hangingPunct="0">
        <a:lnSpc>
          <a:spcPct val="97000"/>
        </a:lnSpc>
        <a:spcBef>
          <a:spcPts val="600"/>
        </a:spcBef>
        <a:spcAft>
          <a:spcPct val="0"/>
        </a:spcAft>
        <a:buClr>
          <a:srgbClr val="000000"/>
        </a:buClr>
        <a:buSzPct val="100000"/>
        <a:buFont typeface="Times New Roman" panose="02020603050405020304" pitchFamily="18" charset="0"/>
        <a:defRPr sz="2400">
          <a:solidFill>
            <a:srgbClr val="000000"/>
          </a:solidFill>
          <a:latin typeface="+mn-lt"/>
          <a:ea typeface="+mn-ea"/>
          <a:cs typeface="+mn-cs"/>
        </a:defRPr>
      </a:lvl2pPr>
      <a:lvl3pPr marL="1143000" indent="-228600" algn="l" defTabSz="449263" rtl="0" eaLnBrk="0" fontAlgn="base" hangingPunct="0">
        <a:lnSpc>
          <a:spcPct val="97000"/>
        </a:lnSpc>
        <a:spcBef>
          <a:spcPts val="500"/>
        </a:spcBef>
        <a:spcAft>
          <a:spcPct val="0"/>
        </a:spcAft>
        <a:buClr>
          <a:srgbClr val="000000"/>
        </a:buClr>
        <a:buSzPct val="100000"/>
        <a:buFont typeface="Times New Roman" panose="02020603050405020304" pitchFamily="18" charset="0"/>
        <a:defRPr sz="2000">
          <a:solidFill>
            <a:srgbClr val="000000"/>
          </a:solidFill>
          <a:latin typeface="+mn-lt"/>
          <a:ea typeface="+mn-ea"/>
          <a:cs typeface="+mn-cs"/>
        </a:defRPr>
      </a:lvl3pPr>
      <a:lvl4pPr marL="16002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4pPr>
      <a:lvl5pPr marL="20574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5pPr>
      <a:lvl6pPr marL="25146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6pPr>
      <a:lvl7pPr marL="29718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7pPr>
      <a:lvl8pPr marL="34290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8pPr>
      <a:lvl9pPr marL="38862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8C8E3599-AF19-D844-BEE1-3A661176A394}"/>
              </a:ext>
            </a:extLst>
          </p:cNvPr>
          <p:cNvSpPr>
            <a:spLocks noGrp="1" noChangeArrowheads="1"/>
          </p:cNvSpPr>
          <p:nvPr>
            <p:ph type="title"/>
          </p:nvPr>
        </p:nvSpPr>
        <p:spPr>
          <a:xfrm>
            <a:off x="742950" y="1885950"/>
            <a:ext cx="8413750" cy="8143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85608"/>
          <a:lstStyle/>
          <a:p>
            <a:pPr eaLnBrk="1" hangingPunct="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a:effectLst>
                  <a:outerShdw blurRad="38100" dist="38100" dir="2700000" algn="tl">
                    <a:srgbClr val="C0C0C0"/>
                  </a:outerShdw>
                </a:effectLst>
              </a:rPr>
              <a:t>Testing and Debugging</a:t>
            </a:r>
          </a:p>
        </p:txBody>
      </p:sp>
      <p:sp>
        <p:nvSpPr>
          <p:cNvPr id="4101" name="Rectangle 5">
            <a:extLst>
              <a:ext uri="{FF2B5EF4-FFF2-40B4-BE49-F238E27FC236}">
                <a16:creationId xmlns:a16="http://schemas.microsoft.com/office/drawing/2014/main" id="{40052DC2-A364-9340-AAA2-BBD2F4951C1D}"/>
              </a:ext>
            </a:extLst>
          </p:cNvPr>
          <p:cNvSpPr>
            <a:spLocks noGrp="1" noChangeArrowheads="1"/>
          </p:cNvSpPr>
          <p:nvPr>
            <p:ph type="subTitle" idx="4294967295"/>
          </p:nvPr>
        </p:nvSpPr>
        <p:spPr>
          <a:xfrm>
            <a:off x="4233863" y="4149725"/>
            <a:ext cx="5040312" cy="18002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78624" rIns="0" bIns="0" anchor="ctr"/>
          <a:lstStyle/>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dirty="0">
                <a:latin typeface="Copperplate Gothic Light"/>
                <a:cs typeface="Copperplate Gothic Light"/>
              </a:rPr>
              <a:t>Michelle Kuttel</a:t>
            </a:r>
          </a:p>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dirty="0">
                <a:latin typeface="Copperplate Gothic Light"/>
                <a:cs typeface="Copperplate Gothic Light"/>
              </a:rPr>
              <a:t>&lt;</a:t>
            </a:r>
            <a:r>
              <a:rPr lang="en-GB" sz="2400" dirty="0" err="1">
                <a:latin typeface="Copperplate Gothic Light"/>
                <a:cs typeface="Copperplate Gothic Light"/>
              </a:rPr>
              <a:t>mkuttel@cs.uct.ac.za</a:t>
            </a:r>
            <a:r>
              <a:rPr lang="en-GB" sz="2400" dirty="0">
                <a:latin typeface="Copperplate Gothic Light"/>
                <a:cs typeface="Copperplate Gothic Light"/>
              </a:rPr>
              <a:t>&gt;</a:t>
            </a:r>
          </a:p>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dirty="0">
                <a:latin typeface="Copperplate Gothic Light"/>
                <a:cs typeface="Copperplate Gothic Light"/>
              </a:rPr>
              <a:t>April 2018</a:t>
            </a:r>
          </a:p>
        </p:txBody>
      </p:sp>
      <p:pic>
        <p:nvPicPr>
          <p:cNvPr id="4098" name="Picture 2">
            <a:extLst>
              <a:ext uri="{FF2B5EF4-FFF2-40B4-BE49-F238E27FC236}">
                <a16:creationId xmlns:a16="http://schemas.microsoft.com/office/drawing/2014/main" id="{BEB8E7F5-ADB2-ED49-8F7D-4BC318232D1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7290" y="169069"/>
            <a:ext cx="790575" cy="790575"/>
          </a:xfrm>
          <a:prstGeom prst="rect">
            <a:avLst/>
          </a:prstGeom>
          <a:noFill/>
          <a:ln>
            <a:noFill/>
          </a:ln>
          <a:effectLst/>
          <a:extLst>
            <a:ext uri="{909E8E84-426E-40dd-AFC4-6F175D3DCCD1}">
              <a14:hiddenFill xmlns:a14="http://schemas.microsoft.com/office/drawing/2010/main" xmlns="">
                <a:blipFill dpi="0" rotWithShape="0">
                  <a:blip xmlns:r="http://schemas.openxmlformats.org/officeDocument/2006/relationships"/>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4100" name="Text Box 4">
            <a:extLst>
              <a:ext uri="{FF2B5EF4-FFF2-40B4-BE49-F238E27FC236}">
                <a16:creationId xmlns:a16="http://schemas.microsoft.com/office/drawing/2014/main" id="{73011F9D-A25A-2249-ACBC-84817CB94D3D}"/>
              </a:ext>
            </a:extLst>
          </p:cNvPr>
          <p:cNvSpPr txBox="1">
            <a:spLocks noChangeArrowheads="1"/>
          </p:cNvSpPr>
          <p:nvPr/>
        </p:nvSpPr>
        <p:spPr bwMode="auto">
          <a:xfrm>
            <a:off x="1425575" y="360363"/>
            <a:ext cx="8353425" cy="4635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500"/>
              </a:spcBef>
              <a:buFont typeface="Times New Roman" charset="0"/>
              <a:buNone/>
              <a:defRPr/>
            </a:pPr>
            <a:r>
              <a:rPr lang="en-GB" sz="2400" b="1" i="1" dirty="0">
                <a:solidFill>
                  <a:schemeClr val="tx1">
                    <a:lumMod val="50000"/>
                    <a:lumOff val="50000"/>
                  </a:schemeClr>
                </a:solidFill>
                <a:latin typeface="FreeSans" charset="0"/>
              </a:rPr>
              <a:t>UCT Department of Computer Science   CSC1015F</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7D0161F3-6B92-FC43-8274-87E8A9689F8F}"/>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latin typeface="Helvetica" pitchFamily="2" charset="0"/>
              </a:rPr>
              <a:t>Explaining Conditional program execution</a:t>
            </a:r>
          </a:p>
        </p:txBody>
      </p:sp>
      <p:sp>
        <p:nvSpPr>
          <p:cNvPr id="72707" name="Content Placeholder 2">
            <a:extLst>
              <a:ext uri="{FF2B5EF4-FFF2-40B4-BE49-F238E27FC236}">
                <a16:creationId xmlns:a16="http://schemas.microsoft.com/office/drawing/2014/main" id="{ED1CFA99-A6EF-C542-B620-4C5F077E2A69}"/>
              </a:ext>
            </a:extLst>
          </p:cNvPr>
          <p:cNvSpPr>
            <a:spLocks noGrp="1"/>
          </p:cNvSpPr>
          <p:nvPr>
            <p:ph sz="quarter" idx="1"/>
          </p:nvPr>
        </p:nvSpPr>
        <p:spPr>
          <a:xfrm>
            <a:off x="495300" y="1219200"/>
            <a:ext cx="8916988" cy="49371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0" indent="0">
              <a:buFont typeface="Wingdings 3" pitchFamily="2" charset="2"/>
              <a:buNone/>
            </a:pPr>
            <a:r>
              <a:rPr lang="en-US" altLang="en-US">
                <a:latin typeface="Gill Sans MT" panose="020B0502020104020203" pitchFamily="34" charset="77"/>
              </a:rPr>
              <a:t>Now,   </a:t>
            </a:r>
            <a:r>
              <a:rPr lang="en-US" altLang="en-US">
                <a:latin typeface="Courier" pitchFamily="2" charset="0"/>
              </a:rPr>
              <a:t>__name__ </a:t>
            </a:r>
            <a:r>
              <a:rPr lang="en-US" altLang="en-US">
                <a:latin typeface="Gill Sans MT" panose="020B0502020104020203" pitchFamily="34" charset="77"/>
              </a:rPr>
              <a:t>is just another variable …</a:t>
            </a:r>
          </a:p>
          <a:p>
            <a:pPr marL="0" indent="0">
              <a:buFont typeface="Wingdings 3" pitchFamily="2" charset="2"/>
              <a:buNone/>
            </a:pPr>
            <a:endParaRPr lang="en-US" altLang="en-US">
              <a:latin typeface="Courier" pitchFamily="2" charset="0"/>
            </a:endParaRPr>
          </a:p>
          <a:p>
            <a:pPr marL="0" indent="0">
              <a:buFont typeface="Wingdings 3" pitchFamily="2" charset="2"/>
              <a:buNone/>
            </a:pPr>
            <a:r>
              <a:rPr lang="en-US" altLang="en-US">
                <a:latin typeface="Courier" pitchFamily="2" charset="0"/>
              </a:rPr>
              <a:t>if __name__ == </a:t>
            </a:r>
            <a:r>
              <a:rPr lang="ja-JP" altLang="en-US">
                <a:latin typeface="Courier" pitchFamily="2" charset="0"/>
              </a:rPr>
              <a:t>“</a:t>
            </a:r>
            <a:r>
              <a:rPr lang="en-US" altLang="ja-JP">
                <a:latin typeface="Courier" pitchFamily="2" charset="0"/>
              </a:rPr>
              <a:t>Run</a:t>
            </a:r>
            <a:r>
              <a:rPr lang="ja-JP" altLang="en-US">
                <a:latin typeface="Courier" pitchFamily="2" charset="0"/>
              </a:rPr>
              <a:t>”</a:t>
            </a:r>
            <a:r>
              <a:rPr lang="en-US" altLang="ja-JP">
                <a:latin typeface="Courier" pitchFamily="2" charset="0"/>
              </a:rPr>
              <a:t>:</a:t>
            </a:r>
          </a:p>
          <a:p>
            <a:pPr marL="0" indent="0">
              <a:buFont typeface="Wingdings 3" pitchFamily="2" charset="2"/>
              <a:buNone/>
            </a:pPr>
            <a:r>
              <a:rPr lang="en-US" altLang="en-US">
                <a:latin typeface="Courier" pitchFamily="2" charset="0"/>
              </a:rPr>
              <a:t>	monsterBloodThree()</a:t>
            </a:r>
          </a:p>
          <a:p>
            <a:pPr marL="0" indent="0">
              <a:buFont typeface="Wingdings 3" pitchFamily="2" charset="2"/>
              <a:buNone/>
            </a:pPr>
            <a:endParaRPr lang="en-US" altLang="en-US">
              <a:latin typeface="Gill Sans MT" panose="020B0502020104020203" pitchFamily="34" charset="77"/>
            </a:endParaRPr>
          </a:p>
        </p:txBody>
      </p:sp>
      <p:sp>
        <p:nvSpPr>
          <p:cNvPr id="72708" name="Slide Number Placeholder 3">
            <a:extLst>
              <a:ext uri="{FF2B5EF4-FFF2-40B4-BE49-F238E27FC236}">
                <a16:creationId xmlns:a16="http://schemas.microsoft.com/office/drawing/2014/main" id="{EECFF0E0-7737-FA4B-8B27-2EC94396E8CB}"/>
              </a:ext>
            </a:extLst>
          </p:cNvPr>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Font typeface="Times New Roman" panose="02020603050405020304" pitchFamily="18" charset="0"/>
              <a:buNone/>
            </a:pPr>
            <a:fld id="{3FBFD5FB-24FD-6E47-984D-119568491728}" type="slidenum">
              <a:rPr lang="en-US" altLang="en-US" sz="1400" smtClean="0">
                <a:solidFill>
                  <a:schemeClr val="tx2"/>
                </a:solidFill>
              </a:rPr>
              <a:pPr eaLnBrk="1" hangingPunct="1">
                <a:buFont typeface="Times New Roman" panose="02020603050405020304" pitchFamily="18" charset="0"/>
                <a:buNone/>
              </a:pPr>
              <a:t>10</a:t>
            </a:fld>
            <a:endParaRPr lang="en-US" altLang="en-US" sz="1400">
              <a:solidFill>
                <a:schemeClr val="tx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a:extLst>
              <a:ext uri="{FF2B5EF4-FFF2-40B4-BE49-F238E27FC236}">
                <a16:creationId xmlns:a16="http://schemas.microsoft.com/office/drawing/2014/main" id="{7E28A7DA-1583-DA4B-A1BF-EF10A944269D}"/>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latin typeface="Helvetica" pitchFamily="2" charset="0"/>
              </a:rPr>
              <a:t>Explaining Conditional program execution</a:t>
            </a:r>
          </a:p>
        </p:txBody>
      </p:sp>
      <p:sp>
        <p:nvSpPr>
          <p:cNvPr id="73731" name="Content Placeholder 2">
            <a:extLst>
              <a:ext uri="{FF2B5EF4-FFF2-40B4-BE49-F238E27FC236}">
                <a16:creationId xmlns:a16="http://schemas.microsoft.com/office/drawing/2014/main" id="{AE5D9157-39B5-7040-B9BF-395B558C0BDF}"/>
              </a:ext>
            </a:extLst>
          </p:cNvPr>
          <p:cNvSpPr>
            <a:spLocks noGrp="1"/>
          </p:cNvSpPr>
          <p:nvPr>
            <p:ph sz="quarter" idx="1"/>
          </p:nvPr>
        </p:nvSpPr>
        <p:spPr>
          <a:xfrm>
            <a:off x="495300" y="1219200"/>
            <a:ext cx="8916988" cy="49371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0" indent="0">
              <a:buFont typeface="Wingdings 3" pitchFamily="2" charset="2"/>
              <a:buNone/>
            </a:pPr>
            <a:r>
              <a:rPr lang="en-US" altLang="en-US">
                <a:latin typeface="Gill Sans MT" panose="020B0502020104020203" pitchFamily="34" charset="77"/>
              </a:rPr>
              <a:t>And </a:t>
            </a:r>
            <a:r>
              <a:rPr lang="en-US" altLang="en-US">
                <a:latin typeface="Courier" pitchFamily="2" charset="0"/>
              </a:rPr>
              <a:t>__main__ </a:t>
            </a:r>
            <a:r>
              <a:rPr lang="en-US" altLang="en-US">
                <a:latin typeface="Gill Sans MT" panose="020B0502020104020203" pitchFamily="34" charset="77"/>
              </a:rPr>
              <a:t>is just another literal …</a:t>
            </a:r>
          </a:p>
          <a:p>
            <a:pPr marL="0" indent="0">
              <a:buFont typeface="Wingdings 3" pitchFamily="2" charset="2"/>
              <a:buNone/>
            </a:pPr>
            <a:endParaRPr lang="en-US" altLang="en-US">
              <a:latin typeface="Courier" pitchFamily="2" charset="0"/>
            </a:endParaRPr>
          </a:p>
          <a:p>
            <a:pPr marL="0" indent="0">
              <a:buFont typeface="Wingdings 3" pitchFamily="2" charset="2"/>
              <a:buNone/>
            </a:pPr>
            <a:r>
              <a:rPr lang="en-US" altLang="en-US">
                <a:latin typeface="Courier" pitchFamily="2" charset="0"/>
              </a:rPr>
              <a:t>if __name__ == </a:t>
            </a:r>
            <a:r>
              <a:rPr lang="ja-JP" altLang="en-US">
                <a:latin typeface="Courier" pitchFamily="2" charset="0"/>
              </a:rPr>
              <a:t>‘</a:t>
            </a:r>
            <a:r>
              <a:rPr lang="en-US" altLang="ja-JP">
                <a:latin typeface="Courier" pitchFamily="2" charset="0"/>
              </a:rPr>
              <a:t>__main__</a:t>
            </a:r>
            <a:r>
              <a:rPr lang="ja-JP" altLang="en-US">
                <a:latin typeface="Courier" pitchFamily="2" charset="0"/>
              </a:rPr>
              <a:t>’</a:t>
            </a:r>
            <a:r>
              <a:rPr lang="en-US" altLang="ja-JP">
                <a:latin typeface="Courier" pitchFamily="2" charset="0"/>
              </a:rPr>
              <a:t>:</a:t>
            </a:r>
          </a:p>
          <a:p>
            <a:pPr marL="0" indent="0">
              <a:buFont typeface="Wingdings 3" pitchFamily="2" charset="2"/>
              <a:buNone/>
            </a:pPr>
            <a:r>
              <a:rPr lang="en-US" altLang="en-US">
                <a:latin typeface="Courier" pitchFamily="2" charset="0"/>
              </a:rPr>
              <a:t>	monsterBloodThree()</a:t>
            </a:r>
          </a:p>
          <a:p>
            <a:pPr marL="0" indent="0">
              <a:buFont typeface="Wingdings 3" pitchFamily="2" charset="2"/>
              <a:buNone/>
            </a:pPr>
            <a:endParaRPr lang="en-US" altLang="en-US">
              <a:latin typeface="Gill Sans MT" panose="020B0502020104020203" pitchFamily="34" charset="77"/>
            </a:endParaRPr>
          </a:p>
        </p:txBody>
      </p:sp>
      <p:sp>
        <p:nvSpPr>
          <p:cNvPr id="73732" name="Slide Number Placeholder 3">
            <a:extLst>
              <a:ext uri="{FF2B5EF4-FFF2-40B4-BE49-F238E27FC236}">
                <a16:creationId xmlns:a16="http://schemas.microsoft.com/office/drawing/2014/main" id="{BDF31222-AAFB-7441-8B40-9322495038F9}"/>
              </a:ext>
            </a:extLst>
          </p:cNvPr>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Font typeface="Times New Roman" panose="02020603050405020304" pitchFamily="18" charset="0"/>
              <a:buNone/>
            </a:pPr>
            <a:fld id="{1D23DD07-14ED-C64E-A2E1-87BE08CFF958}" type="slidenum">
              <a:rPr lang="en-US" altLang="en-US" sz="1400" smtClean="0">
                <a:solidFill>
                  <a:schemeClr val="tx2"/>
                </a:solidFill>
              </a:rPr>
              <a:pPr eaLnBrk="1" hangingPunct="1">
                <a:buFont typeface="Times New Roman" panose="02020603050405020304" pitchFamily="18" charset="0"/>
                <a:buNone/>
              </a:pPr>
              <a:t>11</a:t>
            </a:fld>
            <a:endParaRPr lang="en-US" altLang="en-US" sz="1400">
              <a:solidFill>
                <a:schemeClr val="tx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A8072-D16F-924E-99F1-E664831B7D40}"/>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sz="4000" dirty="0">
                <a:effectLst>
                  <a:outerShdw blurRad="38100" dist="38100" dir="2700000" algn="tl">
                    <a:srgbClr val="C0C0C0"/>
                  </a:outerShdw>
                </a:effectLst>
              </a:rPr>
              <a:t>How do we demonstrate that the completed program is correct?  </a:t>
            </a:r>
          </a:p>
        </p:txBody>
      </p:sp>
      <p:sp>
        <p:nvSpPr>
          <p:cNvPr id="3" name="Content Placeholder 2">
            <a:extLst>
              <a:ext uri="{FF2B5EF4-FFF2-40B4-BE49-F238E27FC236}">
                <a16:creationId xmlns:a16="http://schemas.microsoft.com/office/drawing/2014/main" id="{2BCBB4E2-BC79-F145-80D2-C70229ADA648}"/>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69C82959-A358-C34D-9A20-3B0605556DB9}"/>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Errors and testing: Quick Poll</a:t>
            </a:r>
          </a:p>
        </p:txBody>
      </p:sp>
      <p:sp>
        <p:nvSpPr>
          <p:cNvPr id="6146" name="Rectangle 2">
            <a:extLst>
              <a:ext uri="{FF2B5EF4-FFF2-40B4-BE49-F238E27FC236}">
                <a16:creationId xmlns:a16="http://schemas.microsoft.com/office/drawing/2014/main" id="{C5C9A43F-9195-664D-8DC6-A17DFCD25449}"/>
              </a:ext>
            </a:extLst>
          </p:cNvPr>
          <p:cNvSpPr>
            <a:spLocks noGrp="1" noChangeArrowheads="1"/>
          </p:cNvSpPr>
          <p:nvPr>
            <p:ph type="body" idx="4294967295"/>
          </p:nvPr>
        </p:nvSpPr>
        <p:spPr>
          <a:xfrm>
            <a:off x="495300" y="4149725"/>
            <a:ext cx="8909050" cy="18859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eaLnBrk="1" hangingPunct="1">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0" indent="0" eaLnBrk="1" hangingPunct="1">
              <a:buClr>
                <a:srgbClr val="666600"/>
              </a:buClr>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In a typical hour spent programming, how many minutes do you spend fixing errors?</a:t>
            </a:r>
          </a:p>
        </p:txBody>
      </p:sp>
      <p:pic>
        <p:nvPicPr>
          <p:cNvPr id="21507" name="Picture 4">
            <a:extLst>
              <a:ext uri="{FF2B5EF4-FFF2-40B4-BE49-F238E27FC236}">
                <a16:creationId xmlns:a16="http://schemas.microsoft.com/office/drawing/2014/main" id="{C6E00572-DDD1-BA42-934F-D51FA0685D8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70263" y="1700213"/>
            <a:ext cx="3048000"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a:extLst>
              <a:ext uri="{FF2B5EF4-FFF2-40B4-BE49-F238E27FC236}">
                <a16:creationId xmlns:a16="http://schemas.microsoft.com/office/drawing/2014/main" id="{41454A6C-9A32-0948-95D0-97AD1F5F8EB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2948623">
            <a:off x="5408613" y="3070225"/>
            <a:ext cx="4208462" cy="269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9" name="Rectangle 1">
            <a:extLst>
              <a:ext uri="{FF2B5EF4-FFF2-40B4-BE49-F238E27FC236}">
                <a16:creationId xmlns:a16="http://schemas.microsoft.com/office/drawing/2014/main" id="{925791FE-6E91-5543-A146-1341683E8504}"/>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Errors</a:t>
            </a:r>
          </a:p>
        </p:txBody>
      </p:sp>
      <p:sp>
        <p:nvSpPr>
          <p:cNvPr id="7171" name="Rectangle 3">
            <a:extLst>
              <a:ext uri="{FF2B5EF4-FFF2-40B4-BE49-F238E27FC236}">
                <a16:creationId xmlns:a16="http://schemas.microsoft.com/office/drawing/2014/main" id="{9B4B4853-C3D1-6A47-AAB3-5FDAEE051DDD}"/>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eaLnBrk="1" hangingPunct="1">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What is an error?</a:t>
            </a:r>
          </a:p>
          <a:p>
            <a:pPr marL="735013" lvl="1" indent="-277813" eaLnBrk="1" hangingPunct="1">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When your program does not behave as intended or expected.</a:t>
            </a:r>
          </a:p>
          <a:p>
            <a:pPr marL="735013" lvl="1" indent="-277813" eaLnBrk="1" hangingPunct="1">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a:p>
          <a:p>
            <a:pPr marL="0" indent="0" eaLnBrk="1" hangingPunct="1">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What is a bug?</a:t>
            </a:r>
          </a:p>
          <a:p>
            <a:pPr marL="735013" lvl="1" indent="-277813" eaLnBrk="1" hangingPunct="1">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“…there is a bug in my program …”</a:t>
            </a:r>
          </a:p>
          <a:p>
            <a:pPr marL="735013" lvl="1" indent="-277813" eaLnBrk="1" hangingPunct="1">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a:p>
          <a:p>
            <a:pPr marL="0" indent="0" eaLnBrk="1" hangingPunct="1">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Debugging</a:t>
            </a:r>
          </a:p>
          <a:p>
            <a:pPr marL="735013" lvl="1" indent="-277813" eaLnBrk="1" hangingPunct="1">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the art of removing bugs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E49E7164-9047-C542-843B-5031D2C4B448}"/>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Errors and testing: Quick Poll</a:t>
            </a:r>
          </a:p>
        </p:txBody>
      </p:sp>
      <p:sp>
        <p:nvSpPr>
          <p:cNvPr id="6146" name="Rectangle 2">
            <a:extLst>
              <a:ext uri="{FF2B5EF4-FFF2-40B4-BE49-F238E27FC236}">
                <a16:creationId xmlns:a16="http://schemas.microsoft.com/office/drawing/2014/main" id="{D45CED21-33F8-5B44-A7E9-5CBBC4529844}"/>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eaLnBrk="1" hangingPunct="1">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0" indent="0" eaLnBrk="1" hangingPunct="1">
              <a:buClr>
                <a:srgbClr val="666600"/>
              </a:buClr>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In a typical hour spent programming, how many minutes do you spend fixing errors?</a:t>
            </a:r>
          </a:p>
        </p:txBody>
      </p:sp>
      <p:sp>
        <p:nvSpPr>
          <p:cNvPr id="2" name="Rectangle 1">
            <a:extLst>
              <a:ext uri="{FF2B5EF4-FFF2-40B4-BE49-F238E27FC236}">
                <a16:creationId xmlns:a16="http://schemas.microsoft.com/office/drawing/2014/main" id="{177A838C-DD64-994B-8348-9F01180C0DCC}"/>
              </a:ext>
            </a:extLst>
          </p:cNvPr>
          <p:cNvSpPr/>
          <p:nvPr/>
        </p:nvSpPr>
        <p:spPr>
          <a:xfrm>
            <a:off x="633413" y="2924175"/>
            <a:ext cx="8208962" cy="2425700"/>
          </a:xfrm>
          <a:prstGeom prst="rect">
            <a:avLst/>
          </a:prstGeom>
        </p:spPr>
        <p:txBody>
          <a:bodyPr>
            <a:spAutoFit/>
          </a:bodyPr>
          <a:lstStyle/>
          <a:p>
            <a:pPr marL="533400" indent="-533400">
              <a:lnSpc>
                <a:spcPct val="90000"/>
              </a:lnSpc>
              <a:buFont typeface="Times New Roman" charset="0"/>
              <a:buNone/>
              <a:defRPr/>
            </a:pPr>
            <a:r>
              <a:rPr lang="en-US" sz="2400" dirty="0">
                <a:solidFill>
                  <a:srgbClr val="7F7F7F"/>
                </a:solidFill>
                <a:latin typeface="Century Gothic" charset="0"/>
                <a:ea typeface="ＭＳ Ｐゴシック" charset="0"/>
                <a:cs typeface="ＭＳ Ｐゴシック" charset="0"/>
              </a:rPr>
              <a:t>Bugs are unavoidable, </a:t>
            </a:r>
            <a:r>
              <a:rPr lang="en-US" sz="2400" b="1" dirty="0">
                <a:solidFill>
                  <a:srgbClr val="7F7F7F"/>
                </a:solidFill>
                <a:latin typeface="Century Gothic" charset="0"/>
                <a:ea typeface="ＭＳ Ｐゴシック" charset="0"/>
                <a:cs typeface="ＭＳ Ｐゴシック" charset="0"/>
              </a:rPr>
              <a:t>even for the best programmers</a:t>
            </a:r>
          </a:p>
          <a:p>
            <a:pPr marL="533400" indent="-533400">
              <a:lnSpc>
                <a:spcPct val="90000"/>
              </a:lnSpc>
              <a:buFont typeface="Times New Roman" charset="0"/>
              <a:buNone/>
              <a:defRPr/>
            </a:pPr>
            <a:endParaRPr lang="en-US" sz="2400" dirty="0">
              <a:solidFill>
                <a:srgbClr val="7F7F7F"/>
              </a:solidFill>
              <a:latin typeface="Century Gothic" charset="0"/>
              <a:ea typeface="ＭＳ Ｐゴシック" charset="0"/>
              <a:cs typeface="ＭＳ Ｐゴシック" charset="0"/>
            </a:endParaRPr>
          </a:p>
          <a:p>
            <a:pPr marL="533400" indent="-533400">
              <a:lnSpc>
                <a:spcPct val="90000"/>
              </a:lnSpc>
              <a:buFont typeface="Times New Roman" charset="0"/>
              <a:buNone/>
              <a:defRPr/>
            </a:pPr>
            <a:r>
              <a:rPr lang="en-US" sz="2400" dirty="0">
                <a:solidFill>
                  <a:srgbClr val="7F7F7F"/>
                </a:solidFill>
                <a:latin typeface="Century Gothic" charset="0"/>
                <a:ea typeface="ＭＳ Ｐゴシック" charset="0"/>
                <a:cs typeface="ＭＳ Ｐゴシック" charset="0"/>
              </a:rPr>
              <a:t>Aim to program so that debugging time is reduced</a:t>
            </a:r>
          </a:p>
          <a:p>
            <a:pPr marL="533400" indent="-533400">
              <a:lnSpc>
                <a:spcPct val="90000"/>
              </a:lnSpc>
              <a:buFont typeface="Arial"/>
              <a:buChar char="•"/>
              <a:defRPr/>
            </a:pPr>
            <a:r>
              <a:rPr lang="en-US" sz="2400" dirty="0">
                <a:solidFill>
                  <a:srgbClr val="7F7F7F"/>
                </a:solidFill>
                <a:latin typeface="Century Gothic" charset="0"/>
                <a:ea typeface="ＭＳ Ｐゴシック" charset="0"/>
                <a:cs typeface="ＭＳ Ｐゴシック" charset="0"/>
              </a:rPr>
              <a:t>for yourself </a:t>
            </a:r>
          </a:p>
          <a:p>
            <a:pPr marL="533400" indent="-533400">
              <a:lnSpc>
                <a:spcPct val="90000"/>
              </a:lnSpc>
              <a:buFont typeface="Arial"/>
              <a:buChar char="•"/>
              <a:defRPr/>
            </a:pPr>
            <a:r>
              <a:rPr lang="en-US" sz="2400" dirty="0">
                <a:solidFill>
                  <a:srgbClr val="7F7F7F"/>
                </a:solidFill>
                <a:latin typeface="Century Gothic" charset="0"/>
                <a:ea typeface="ＭＳ Ｐゴシック" charset="0"/>
                <a:cs typeface="ＭＳ Ｐゴシック" charset="0"/>
              </a:rPr>
              <a:t>and others in the future</a:t>
            </a:r>
          </a:p>
          <a:p>
            <a:pPr>
              <a:lnSpc>
                <a:spcPct val="90000"/>
              </a:lnSpc>
              <a:buFont typeface="Times New Roman" charset="0"/>
              <a:buNone/>
              <a:defRPr/>
            </a:pPr>
            <a:endParaRPr lang="en-US" sz="2400" dirty="0">
              <a:solidFill>
                <a:srgbClr val="7F7F7F"/>
              </a:solidFill>
              <a:latin typeface="Century Gothic" charset="0"/>
              <a:ea typeface="ＭＳ Ｐゴシック" charset="0"/>
              <a:cs typeface="ＭＳ Ｐゴシック" charset="0"/>
            </a:endParaRPr>
          </a:p>
          <a:p>
            <a:pPr>
              <a:lnSpc>
                <a:spcPct val="90000"/>
              </a:lnSpc>
              <a:buFont typeface="Times New Roman" charset="0"/>
              <a:buNone/>
              <a:defRPr/>
            </a:pPr>
            <a:r>
              <a:rPr lang="en-US" sz="2400" dirty="0">
                <a:solidFill>
                  <a:srgbClr val="7F7F7F"/>
                </a:solidFill>
                <a:latin typeface="Century Gothic" charset="0"/>
                <a:ea typeface="ＭＳ Ｐゴシック" charset="0"/>
                <a:cs typeface="ＭＳ Ｐゴシック" charset="0"/>
              </a:rPr>
              <a:t>This is a matter of both </a:t>
            </a:r>
            <a:r>
              <a:rPr lang="en-US" sz="2400" dirty="0">
                <a:solidFill>
                  <a:schemeClr val="tx1"/>
                </a:solidFill>
                <a:latin typeface="Century Gothic" charset="0"/>
                <a:ea typeface="ＭＳ Ｐゴシック" charset="0"/>
                <a:cs typeface="ＭＳ Ｐゴシック" charset="0"/>
              </a:rPr>
              <a:t>style</a:t>
            </a:r>
            <a:r>
              <a:rPr lang="en-US" sz="2400" dirty="0">
                <a:solidFill>
                  <a:srgbClr val="7F7F7F"/>
                </a:solidFill>
                <a:latin typeface="Century Gothic" charset="0"/>
                <a:ea typeface="ＭＳ Ｐゴシック" charset="0"/>
                <a:cs typeface="ＭＳ Ｐゴシック" charset="0"/>
              </a:rPr>
              <a:t> and </a:t>
            </a:r>
            <a:r>
              <a:rPr lang="en-US" sz="2400" dirty="0">
                <a:solidFill>
                  <a:srgbClr val="000000"/>
                </a:solidFill>
                <a:latin typeface="Century Gothic" charset="0"/>
                <a:ea typeface="ＭＳ Ｐゴシック" charset="0"/>
                <a:cs typeface="ＭＳ Ｐゴシック" charset="0"/>
              </a:rPr>
              <a:t>strategy</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C7E6C10-F933-234D-B26B-4D57F44C3A4A}"/>
              </a:ext>
            </a:extLst>
          </p:cNvPr>
          <p:cNvSpPr>
            <a:spLocks noGrp="1" noChangeArrowheads="1"/>
          </p:cNvSpPr>
          <p:nvPr/>
        </p:nvSpPr>
        <p:spPr bwMode="auto">
          <a:xfrm>
            <a:off x="6310313" y="2060848"/>
            <a:ext cx="3263900" cy="2951162"/>
          </a:xfrm>
          <a:prstGeom prst="rect">
            <a:avLst/>
          </a:prstGeom>
          <a:ln/>
          <a:extLst>
            <a:ext uri="{FAA26D3D-D897-4be2-8F04-BA451C77F1D7}">
              <ma14:placeholderFlag xmlns:ma14="http://schemas.microsoft.com/office/mac/drawingml/2011/main" xmlns="" val="1"/>
            </a:ext>
          </a:extLst>
        </p:spPr>
        <p:style>
          <a:lnRef idx="2">
            <a:schemeClr val="accent4"/>
          </a:lnRef>
          <a:fillRef idx="1">
            <a:schemeClr val="lt1"/>
          </a:fillRef>
          <a:effectRef idx="0">
            <a:schemeClr val="accent4"/>
          </a:effectRef>
          <a:fontRef idx="minor">
            <a:schemeClr val="dk1"/>
          </a:fontRef>
        </p:style>
        <p:txBody>
          <a:bodyPr/>
          <a:lstStyle>
            <a:lvl1pPr marL="342900" indent="-342900" algn="l" rtl="0" eaLnBrk="0" fontAlgn="base" hangingPunct="0">
              <a:spcBef>
                <a:spcPct val="20000"/>
              </a:spcBef>
              <a:spcAft>
                <a:spcPct val="0"/>
              </a:spcAft>
              <a:buFont typeface="Wingdings" charset="0"/>
              <a:buBlip>
                <a:blip r:embed="rId3"/>
              </a:buBlip>
              <a:defRPr sz="2800">
                <a:solidFill>
                  <a:srgbClr val="5F5F5F"/>
                </a:solidFill>
                <a:latin typeface="+mn-lt"/>
                <a:ea typeface="ＭＳ Ｐゴシック" pitchFamily="-108" charset="-128"/>
                <a:cs typeface="ＭＳ Ｐゴシック" pitchFamily="-108" charset="-128"/>
              </a:defRPr>
            </a:lvl1pPr>
            <a:lvl2pPr marL="742950" indent="-285750" algn="l" rtl="0" eaLnBrk="0" fontAlgn="base" hangingPunct="0">
              <a:spcBef>
                <a:spcPct val="20000"/>
              </a:spcBef>
              <a:spcAft>
                <a:spcPct val="0"/>
              </a:spcAft>
              <a:buBlip>
                <a:blip r:embed="rId4"/>
              </a:buBlip>
              <a:defRPr sz="2400">
                <a:solidFill>
                  <a:srgbClr val="5F5F5F"/>
                </a:solidFill>
                <a:latin typeface="+mn-lt"/>
                <a:ea typeface="ＭＳ Ｐゴシック" pitchFamily="-108" charset="-128"/>
              </a:defRPr>
            </a:lvl2pPr>
            <a:lvl3pPr marL="1143000" indent="-228600" algn="l" rtl="0" eaLnBrk="0" fontAlgn="base" hangingPunct="0">
              <a:spcBef>
                <a:spcPct val="20000"/>
              </a:spcBef>
              <a:spcAft>
                <a:spcPct val="0"/>
              </a:spcAft>
              <a:buChar char="•"/>
              <a:defRPr sz="2000">
                <a:solidFill>
                  <a:srgbClr val="5F5F5F"/>
                </a:solidFill>
                <a:latin typeface="+mn-lt"/>
                <a:ea typeface="ＭＳ Ｐゴシック" pitchFamily="-108" charset="-128"/>
              </a:defRPr>
            </a:lvl3pPr>
            <a:lvl4pPr marL="1600200" indent="-228600" algn="l" rtl="0" eaLnBrk="0" fontAlgn="base" hangingPunct="0">
              <a:spcBef>
                <a:spcPct val="20000"/>
              </a:spcBef>
              <a:spcAft>
                <a:spcPct val="0"/>
              </a:spcAft>
              <a:buChar char="–"/>
              <a:defRPr sz="1800">
                <a:solidFill>
                  <a:srgbClr val="5F5F5F"/>
                </a:solidFill>
                <a:latin typeface="+mn-lt"/>
                <a:ea typeface="ＭＳ Ｐゴシック" pitchFamily="-108" charset="-128"/>
              </a:defRPr>
            </a:lvl4pPr>
            <a:lvl5pPr marL="2057400" indent="-228600" algn="l" rtl="0" eaLnBrk="0" fontAlgn="base" hangingPunct="0">
              <a:spcBef>
                <a:spcPct val="20000"/>
              </a:spcBef>
              <a:spcAft>
                <a:spcPct val="0"/>
              </a:spcAft>
              <a:buChar char="»"/>
              <a:defRPr sz="1800">
                <a:solidFill>
                  <a:srgbClr val="5F5F5F"/>
                </a:solidFill>
                <a:latin typeface="+mn-lt"/>
                <a:ea typeface="ＭＳ Ｐゴシック" pitchFamily="-108" charset="-128"/>
              </a:defRPr>
            </a:lvl5pPr>
            <a:lvl6pPr marL="2514600" indent="-228600" algn="l" rtl="0" fontAlgn="base">
              <a:spcBef>
                <a:spcPct val="20000"/>
              </a:spcBef>
              <a:spcAft>
                <a:spcPct val="0"/>
              </a:spcAft>
              <a:buChar char="»"/>
              <a:defRPr sz="1800">
                <a:solidFill>
                  <a:srgbClr val="5F5F5F"/>
                </a:solidFill>
                <a:latin typeface="+mn-lt"/>
                <a:ea typeface="ＭＳ Ｐゴシック" pitchFamily="-108" charset="-128"/>
              </a:defRPr>
            </a:lvl6pPr>
            <a:lvl7pPr marL="2971800" indent="-228600" algn="l" rtl="0" fontAlgn="base">
              <a:spcBef>
                <a:spcPct val="20000"/>
              </a:spcBef>
              <a:spcAft>
                <a:spcPct val="0"/>
              </a:spcAft>
              <a:buChar char="»"/>
              <a:defRPr sz="1800">
                <a:solidFill>
                  <a:srgbClr val="5F5F5F"/>
                </a:solidFill>
                <a:latin typeface="+mn-lt"/>
                <a:ea typeface="ＭＳ Ｐゴシック" pitchFamily="-108" charset="-128"/>
              </a:defRPr>
            </a:lvl7pPr>
            <a:lvl8pPr marL="3429000" indent="-228600" algn="l" rtl="0" fontAlgn="base">
              <a:spcBef>
                <a:spcPct val="20000"/>
              </a:spcBef>
              <a:spcAft>
                <a:spcPct val="0"/>
              </a:spcAft>
              <a:buChar char="»"/>
              <a:defRPr sz="1800">
                <a:solidFill>
                  <a:srgbClr val="5F5F5F"/>
                </a:solidFill>
                <a:latin typeface="+mn-lt"/>
                <a:ea typeface="ＭＳ Ｐゴシック" pitchFamily="-108" charset="-128"/>
              </a:defRPr>
            </a:lvl8pPr>
            <a:lvl9pPr marL="3886200" indent="-228600" algn="l" rtl="0" fontAlgn="base">
              <a:spcBef>
                <a:spcPct val="20000"/>
              </a:spcBef>
              <a:spcAft>
                <a:spcPct val="0"/>
              </a:spcAft>
              <a:buChar char="»"/>
              <a:defRPr sz="1800">
                <a:solidFill>
                  <a:srgbClr val="5F5F5F"/>
                </a:solidFill>
                <a:latin typeface="+mn-lt"/>
                <a:ea typeface="ＭＳ Ｐゴシック" pitchFamily="-108" charset="-128"/>
              </a:defRPr>
            </a:lvl9pPr>
          </a:lstStyle>
          <a:p>
            <a:pPr marL="0" indent="0">
              <a:lnSpc>
                <a:spcPct val="90000"/>
              </a:lnSpc>
              <a:buFont typeface="Wingdings" charset="0"/>
              <a:buNone/>
              <a:defRPr/>
            </a:pPr>
            <a:endParaRPr lang="en-GB" sz="1400" dirty="0">
              <a:solidFill>
                <a:srgbClr val="000000"/>
              </a:solidFill>
              <a:latin typeface="Verdana" charset="0"/>
              <a:ea typeface="ＭＳ Ｐゴシック" charset="0"/>
              <a:cs typeface="Arial" charset="0"/>
            </a:endParaRPr>
          </a:p>
          <a:p>
            <a:pPr marL="0" indent="0">
              <a:lnSpc>
                <a:spcPct val="90000"/>
              </a:lnSpc>
              <a:buFont typeface="Wingdings" charset="0"/>
              <a:buNone/>
              <a:defRPr/>
            </a:pPr>
            <a:endParaRPr lang="en-GB" sz="1400" dirty="0">
              <a:solidFill>
                <a:srgbClr val="000000"/>
              </a:solidFill>
              <a:latin typeface="Verdana" charset="0"/>
              <a:ea typeface="ＭＳ Ｐゴシック" charset="0"/>
              <a:cs typeface="Arial" charset="0"/>
            </a:endParaRPr>
          </a:p>
          <a:p>
            <a:pPr marL="0" indent="0">
              <a:lnSpc>
                <a:spcPct val="90000"/>
              </a:lnSpc>
              <a:buFont typeface="Wingdings" charset="0"/>
              <a:buNone/>
              <a:defRPr/>
            </a:pPr>
            <a:r>
              <a:rPr lang="en-GB" sz="1400" dirty="0">
                <a:solidFill>
                  <a:srgbClr val="000000"/>
                </a:solidFill>
                <a:latin typeface="Verdana" charset="0"/>
                <a:ea typeface="ＭＳ Ｐゴシック" charset="0"/>
                <a:cs typeface="Arial" charset="0"/>
              </a:rPr>
              <a:t>The moth was found by Grace Hopper </a:t>
            </a:r>
          </a:p>
          <a:p>
            <a:pPr>
              <a:lnSpc>
                <a:spcPct val="90000"/>
              </a:lnSpc>
              <a:buFont typeface="Arial"/>
              <a:buChar char="•"/>
              <a:defRPr/>
            </a:pPr>
            <a:r>
              <a:rPr lang="en-GB" sz="1400" dirty="0">
                <a:solidFill>
                  <a:srgbClr val="000000"/>
                </a:solidFill>
                <a:latin typeface="Verdana" charset="0"/>
                <a:ea typeface="ＭＳ Ｐゴシック" charset="0"/>
                <a:cs typeface="Arial" charset="0"/>
              </a:rPr>
              <a:t>Rear Admiral Grace Murray Hopper (December 9, 1906 - January 1, 1992) was an American computer scientist and naval officer</a:t>
            </a:r>
          </a:p>
          <a:p>
            <a:pPr>
              <a:lnSpc>
                <a:spcPct val="90000"/>
              </a:lnSpc>
              <a:buFont typeface="Arial"/>
              <a:buChar char="•"/>
              <a:defRPr/>
            </a:pPr>
            <a:r>
              <a:rPr lang="en-GB" sz="1400" dirty="0">
                <a:solidFill>
                  <a:srgbClr val="000000"/>
                </a:solidFill>
                <a:latin typeface="Verdana" charset="0"/>
                <a:ea typeface="ＭＳ Ｐゴシック" charset="0"/>
                <a:cs typeface="Arial" charset="0"/>
              </a:rPr>
              <a:t>Worked on Mark I at Harvard</a:t>
            </a:r>
          </a:p>
          <a:p>
            <a:pPr>
              <a:lnSpc>
                <a:spcPct val="90000"/>
              </a:lnSpc>
              <a:buFont typeface="Arial"/>
              <a:buChar char="•"/>
              <a:defRPr/>
            </a:pPr>
            <a:r>
              <a:rPr lang="en-GB" sz="1400" dirty="0">
                <a:solidFill>
                  <a:srgbClr val="000000"/>
                </a:solidFill>
                <a:latin typeface="Verdana" charset="0"/>
                <a:ea typeface="ＭＳ Ｐゴシック" charset="0"/>
                <a:cs typeface="Arial" charset="0"/>
              </a:rPr>
              <a:t>the first USA computer science "Man of the Year" in 1969. </a:t>
            </a:r>
          </a:p>
          <a:p>
            <a:pPr marL="0" indent="0">
              <a:lnSpc>
                <a:spcPct val="90000"/>
              </a:lnSpc>
              <a:buFont typeface="Wingdings" charset="0"/>
              <a:buNone/>
              <a:defRPr/>
            </a:pPr>
            <a:endParaRPr lang="en-US" dirty="0">
              <a:solidFill>
                <a:schemeClr val="tx1"/>
              </a:solidFill>
              <a:latin typeface="Arial" charset="0"/>
              <a:ea typeface="ＭＳ Ｐゴシック" charset="0"/>
              <a:cs typeface="ＭＳ Ｐゴシック" charset="0"/>
            </a:endParaRPr>
          </a:p>
          <a:p>
            <a:pPr>
              <a:lnSpc>
                <a:spcPct val="90000"/>
              </a:lnSpc>
              <a:defRPr/>
            </a:pPr>
            <a:endParaRPr lang="en-US" dirty="0">
              <a:latin typeface="Century Gothic" charset="0"/>
              <a:ea typeface="ＭＳ Ｐゴシック" charset="0"/>
              <a:cs typeface="ＭＳ Ｐゴシック" charset="0"/>
            </a:endParaRPr>
          </a:p>
        </p:txBody>
      </p:sp>
      <p:sp>
        <p:nvSpPr>
          <p:cNvPr id="8193" name="Rectangle 1">
            <a:extLst>
              <a:ext uri="{FF2B5EF4-FFF2-40B4-BE49-F238E27FC236}">
                <a16:creationId xmlns:a16="http://schemas.microsoft.com/office/drawing/2014/main" id="{5AE8EC34-CECD-CE44-BB24-C50F21496FF7}"/>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The First “Bug”?</a:t>
            </a:r>
          </a:p>
        </p:txBody>
      </p:sp>
      <p:pic>
        <p:nvPicPr>
          <p:cNvPr id="8194" name="Picture 2">
            <a:extLst>
              <a:ext uri="{FF2B5EF4-FFF2-40B4-BE49-F238E27FC236}">
                <a16:creationId xmlns:a16="http://schemas.microsoft.com/office/drawing/2014/main" id="{AE07F5FC-3063-9B4E-850C-9344FFFF0505}"/>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77875" y="1125538"/>
            <a:ext cx="5380038" cy="4238625"/>
          </a:xfrm>
          <a:prstGeom prst="rect">
            <a:avLst/>
          </a:prstGeom>
          <a:noFill/>
          <a:ln>
            <a:noFill/>
          </a:ln>
          <a:effectLst/>
          <a:extLst>
            <a:ext uri="{909E8E84-426E-40dd-AFC4-6F175D3DCCD1}">
              <a14:hiddenFill xmlns:a14="http://schemas.microsoft.com/office/drawing/2010/main" xmlns="">
                <a:blipFill dpi="0" rotWithShape="0">
                  <a:blip xmlns:r="http://schemas.openxmlformats.org/officeDocument/2006/relationships"/>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8195" name="Text Box 3">
            <a:extLst>
              <a:ext uri="{FF2B5EF4-FFF2-40B4-BE49-F238E27FC236}">
                <a16:creationId xmlns:a16="http://schemas.microsoft.com/office/drawing/2014/main" id="{77656EBB-BA6D-4B49-B6E3-9225E3F4C777}"/>
              </a:ext>
            </a:extLst>
          </p:cNvPr>
          <p:cNvSpPr txBox="1">
            <a:spLocks noChangeArrowheads="1"/>
          </p:cNvSpPr>
          <p:nvPr/>
        </p:nvSpPr>
        <p:spPr bwMode="auto">
          <a:xfrm>
            <a:off x="3513138" y="6453188"/>
            <a:ext cx="5594350" cy="2984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buFont typeface="Times New Roman" charset="0"/>
              <a:buNone/>
              <a:defRPr/>
            </a:pPr>
            <a:r>
              <a:rPr lang="en-ZA" sz="1400" i="1" dirty="0"/>
              <a:t>Reference: http://en.wikipedia.org/wiki/Grace_Hopper</a:t>
            </a:r>
          </a:p>
        </p:txBody>
      </p:sp>
      <p:pic>
        <p:nvPicPr>
          <p:cNvPr id="27653" name="Picture 6">
            <a:extLst>
              <a:ext uri="{FF2B5EF4-FFF2-40B4-BE49-F238E27FC236}">
                <a16:creationId xmlns:a16="http://schemas.microsoft.com/office/drawing/2014/main" id="{4460EC3A-83C4-3648-B4E9-8CE867CDE1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94154" y="225425"/>
            <a:ext cx="1527175" cy="229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Rectangle 1">
            <a:extLst>
              <a:ext uri="{FF2B5EF4-FFF2-40B4-BE49-F238E27FC236}">
                <a16:creationId xmlns:a16="http://schemas.microsoft.com/office/drawing/2014/main" id="{CC1662BB-8D21-664A-B8E4-8EA2D1C015E6}"/>
              </a:ext>
            </a:extLst>
          </p:cNvPr>
          <p:cNvSpPr>
            <a:spLocks noChangeArrowheads="1"/>
          </p:cNvSpPr>
          <p:nvPr/>
        </p:nvSpPr>
        <p:spPr bwMode="auto">
          <a:xfrm>
            <a:off x="892646" y="4800571"/>
            <a:ext cx="4825008" cy="760412"/>
          </a:xfrm>
          <a:prstGeom prst="rect">
            <a:avLst/>
          </a:prstGeom>
          <a:solidFill>
            <a:schemeClr val="bg1"/>
          </a:solidFill>
          <a:ln>
            <a:noFill/>
          </a:ln>
        </p:spPr>
        <p:txBody>
          <a:bodyPr wrap="square">
            <a:spAutoFit/>
          </a:bodyPr>
          <a:lstStyle/>
          <a:p>
            <a:pPr>
              <a:lnSpc>
                <a:spcPct val="90000"/>
              </a:lnSpc>
            </a:pPr>
            <a:r>
              <a:rPr lang="en-GB" altLang="en-US" sz="1600" i="1" dirty="0">
                <a:solidFill>
                  <a:srgbClr val="000000"/>
                </a:solidFill>
                <a:latin typeface="Verdana" panose="020B0604030504040204" pitchFamily="34" charset="0"/>
              </a:rPr>
              <a:t>The tale is that the  original 'bug' was a moth, which caused a hardware fault in the Harvard Mark I. </a:t>
            </a:r>
          </a:p>
        </p:txBody>
      </p:sp>
      <p:sp>
        <p:nvSpPr>
          <p:cNvPr id="2" name="Rectangle 1">
            <a:extLst>
              <a:ext uri="{FF2B5EF4-FFF2-40B4-BE49-F238E27FC236}">
                <a16:creationId xmlns:a16="http://schemas.microsoft.com/office/drawing/2014/main" id="{0F96D123-D471-0249-B2A9-AD81E4619568}"/>
              </a:ext>
            </a:extLst>
          </p:cNvPr>
          <p:cNvSpPr/>
          <p:nvPr/>
        </p:nvSpPr>
        <p:spPr>
          <a:xfrm>
            <a:off x="622480" y="5773784"/>
            <a:ext cx="8654689" cy="466603"/>
          </a:xfrm>
          <a:prstGeom prst="rect">
            <a:avLst/>
          </a:prstGeom>
        </p:spPr>
        <p:txBody>
          <a:bodyPr wrap="square">
            <a:spAutoFit/>
          </a:bodyPr>
          <a:lstStyle/>
          <a:p>
            <a:r>
              <a:rPr lang="en-US" b="1" dirty="0">
                <a:solidFill>
                  <a:schemeClr val="tx1"/>
                </a:solidFill>
              </a:rPr>
              <a:t>Interview on Letterman show </a:t>
            </a:r>
          </a:p>
          <a:p>
            <a:r>
              <a:rPr lang="en-US" sz="1400" dirty="0">
                <a:solidFill>
                  <a:schemeClr val="tx1"/>
                </a:solidFill>
              </a:rPr>
              <a:t>https://</a:t>
            </a:r>
            <a:r>
              <a:rPr lang="en-US" sz="1400" dirty="0" err="1">
                <a:solidFill>
                  <a:schemeClr val="tx1"/>
                </a:solidFill>
              </a:rPr>
              <a:t>www.youtube.com</a:t>
            </a:r>
            <a:r>
              <a:rPr lang="en-US" sz="1400" dirty="0">
                <a:solidFill>
                  <a:schemeClr val="tx1"/>
                </a:solidFill>
              </a:rPr>
              <a:t>/</a:t>
            </a:r>
            <a:r>
              <a:rPr lang="en-US" sz="1400" dirty="0" err="1">
                <a:solidFill>
                  <a:schemeClr val="tx1"/>
                </a:solidFill>
              </a:rPr>
              <a:t>watch?v</a:t>
            </a:r>
            <a:r>
              <a:rPr lang="en-US" sz="1400" dirty="0">
                <a:solidFill>
                  <a:schemeClr val="tx1"/>
                </a:solidFill>
              </a:rPr>
              <a:t>=1vcErOPofQ&amp;list=PLBFD1BAAAD218D3EB&amp;index=180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A8E20899-3FD9-0C4A-869B-E34E99FFBB44}"/>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Types of Errors – When (1) </a:t>
            </a:r>
          </a:p>
        </p:txBody>
      </p:sp>
      <p:sp>
        <p:nvSpPr>
          <p:cNvPr id="9218" name="Rectangle 2">
            <a:extLst>
              <a:ext uri="{FF2B5EF4-FFF2-40B4-BE49-F238E27FC236}">
                <a16:creationId xmlns:a16="http://schemas.microsoft.com/office/drawing/2014/main" id="{9830728D-2D5E-414C-BCA1-44CD7DF88C4C}"/>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eaLnBrk="1" hangingPunct="1">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dirty="0"/>
              <a:t>“Compile”-time Error</a:t>
            </a:r>
          </a:p>
          <a:p>
            <a:pPr marL="735013" lvl="1" indent="-277813" eaLnBrk="1" hangingPunct="1">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sz="2800" dirty="0"/>
              <a:t>Discovered when program is checked </a:t>
            </a:r>
            <a:r>
              <a:rPr lang="en-US" altLang="en-US" sz="2800" dirty="0" err="1"/>
              <a:t>byt</a:t>
            </a:r>
            <a:r>
              <a:rPr lang="en-US" altLang="en-US" sz="2800" dirty="0"/>
              <a:t> the Python interpreter, before it is run.</a:t>
            </a:r>
          </a:p>
          <a:p>
            <a:pPr marL="735013" lvl="1" indent="-277813" eaLnBrk="1" hangingPunct="1">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sz="2800" dirty="0"/>
              <a:t>A result of improper use of Python language</a:t>
            </a:r>
          </a:p>
          <a:p>
            <a:pPr marL="1135063" lvl="2" indent="-277813" eaLnBrk="1" hangingPunct="1">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sz="2800" dirty="0"/>
              <a:t>usually Syntax Errors.</a:t>
            </a:r>
          </a:p>
          <a:p>
            <a:pPr marL="1135063" lvl="2" indent="-277813" eaLnBrk="1" hangingPunct="1">
              <a:buClr>
                <a:srgbClr val="99CC00"/>
              </a:buClr>
              <a:buSzPct val="6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sz="2800" dirty="0"/>
              <a:t>e.g. </a:t>
            </a:r>
            <a:r>
              <a:rPr lang="en-US" altLang="en-US" sz="2800" dirty="0">
                <a:latin typeface="FreeMono" pitchFamily="49" charset="0"/>
              </a:rPr>
              <a:t>product = x y</a:t>
            </a:r>
          </a:p>
          <a:p>
            <a:pPr marL="0" indent="0" eaLnBrk="1" hangingPunct="1">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alt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4CC0907B-9CD7-6B42-B95A-0B17DD854045}"/>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Types of Errors – When (2) </a:t>
            </a:r>
          </a:p>
        </p:txBody>
      </p:sp>
      <p:sp>
        <p:nvSpPr>
          <p:cNvPr id="9218" name="Rectangle 2">
            <a:extLst>
              <a:ext uri="{FF2B5EF4-FFF2-40B4-BE49-F238E27FC236}">
                <a16:creationId xmlns:a16="http://schemas.microsoft.com/office/drawing/2014/main" id="{A7307330-8AC7-C040-9FDC-124D61622D7C}"/>
              </a:ext>
            </a:extLst>
          </p:cNvPr>
          <p:cNvSpPr>
            <a:spLocks noGrp="1" noChangeArrowheads="1"/>
          </p:cNvSpPr>
          <p:nvPr>
            <p:ph type="body" idx="4294967295"/>
          </p:nvPr>
        </p:nvSpPr>
        <p:spPr>
          <a:xfrm>
            <a:off x="495300" y="1196975"/>
            <a:ext cx="8909050" cy="540067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eaLnBrk="1" hangingPunct="1">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Run-time Error</a:t>
            </a:r>
          </a:p>
          <a:p>
            <a:pPr marL="735013" lvl="1" indent="-277813" eaLnBrk="1" hangingPunct="1">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Program structure is correct, but does not execute as expected.</a:t>
            </a:r>
          </a:p>
          <a:p>
            <a:pPr marL="914400" lvl="2" indent="0" eaLnBrk="1" hangingPunct="1">
              <a:buClr>
                <a:srgbClr val="99CC00"/>
              </a:buClr>
              <a:buSzPct val="6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e.g. </a:t>
            </a:r>
          </a:p>
          <a:p>
            <a:pPr marL="914400" lvl="2" indent="0" eaLnBrk="1" hangingPunct="1">
              <a:lnSpc>
                <a:spcPct val="98000"/>
              </a:lnSpc>
              <a:buClr>
                <a:srgbClr val="99CC00"/>
              </a:buClr>
              <a:buSzPct val="6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2400" dirty="0">
                <a:latin typeface="Courier New"/>
                <a:cs typeface="Courier New"/>
              </a:rPr>
              <a:t>x = 0</a:t>
            </a:r>
          </a:p>
          <a:p>
            <a:pPr marL="914400" lvl="2" indent="0" eaLnBrk="1" hangingPunct="1">
              <a:lnSpc>
                <a:spcPct val="98000"/>
              </a:lnSpc>
              <a:buClr>
                <a:srgbClr val="99CC00"/>
              </a:buClr>
              <a:buSzPct val="6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2400" dirty="0">
                <a:latin typeface="Courier New"/>
                <a:cs typeface="Courier New"/>
              </a:rPr>
              <a:t>y = 15/x</a:t>
            </a:r>
          </a:p>
          <a:p>
            <a:pPr lvl="2" eaLnBrk="1" hangingPunct="1">
              <a:lnSpc>
                <a:spcPct val="98000"/>
              </a:lnSpc>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sz="2400" dirty="0">
              <a:latin typeface="FreeMono" charset="0"/>
            </a:endParaRPr>
          </a:p>
          <a:p>
            <a:pPr>
              <a:buFont typeface="Times New Roman" charset="0"/>
              <a:buNone/>
              <a:defRPr/>
            </a:pPr>
            <a:r>
              <a:rPr lang="en-US" sz="2400" dirty="0"/>
              <a:t>Examples of Python runtime errors:</a:t>
            </a:r>
          </a:p>
          <a:p>
            <a:pPr marL="457200" indent="-457200">
              <a:buFont typeface="Arial"/>
              <a:buChar char="•"/>
              <a:defRPr/>
            </a:pPr>
            <a:r>
              <a:rPr lang="en-US" sz="2400" dirty="0"/>
              <a:t>division by zero</a:t>
            </a:r>
          </a:p>
          <a:p>
            <a:pPr marL="457200" indent="-457200">
              <a:buFont typeface="Arial"/>
              <a:buChar char="•"/>
              <a:defRPr/>
            </a:pPr>
            <a:r>
              <a:rPr lang="en-US" sz="2400" dirty="0"/>
              <a:t>performing an operation on incompatible types</a:t>
            </a:r>
          </a:p>
          <a:p>
            <a:pPr marL="457200" indent="-457200">
              <a:buFont typeface="Arial"/>
              <a:buChar char="•"/>
              <a:defRPr/>
            </a:pPr>
            <a:r>
              <a:rPr lang="en-US" sz="2400" dirty="0"/>
              <a:t>using an identifier which has not been defined</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1DC61879-5194-1041-9DAF-F11E781182F5}"/>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Types of Errors – Why (1)</a:t>
            </a:r>
          </a:p>
        </p:txBody>
      </p:sp>
      <p:sp>
        <p:nvSpPr>
          <p:cNvPr id="10242" name="Text Box 2">
            <a:extLst>
              <a:ext uri="{FF2B5EF4-FFF2-40B4-BE49-F238E27FC236}">
                <a16:creationId xmlns:a16="http://schemas.microsoft.com/office/drawing/2014/main" id="{F05AB624-767D-8F45-B5DE-0C25B6B8DEC6}"/>
              </a:ext>
            </a:extLst>
          </p:cNvPr>
          <p:cNvSpPr txBox="1">
            <a:spLocks noChangeArrowheads="1"/>
          </p:cNvSpPr>
          <p:nvPr/>
        </p:nvSpPr>
        <p:spPr bwMode="auto">
          <a:xfrm>
            <a:off x="1816100" y="3600450"/>
            <a:ext cx="5943600" cy="2589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endParaRPr>
          </a:p>
        </p:txBody>
      </p:sp>
      <p:sp>
        <p:nvSpPr>
          <p:cNvPr id="10243" name="Rectangle 3">
            <a:extLst>
              <a:ext uri="{FF2B5EF4-FFF2-40B4-BE49-F238E27FC236}">
                <a16:creationId xmlns:a16="http://schemas.microsoft.com/office/drawing/2014/main" id="{3C99FF58-792F-9A49-87BB-52BFF51FC3AD}"/>
              </a:ext>
            </a:extLst>
          </p:cNvPr>
          <p:cNvSpPr>
            <a:spLocks noGrp="1" noChangeArrowheads="1"/>
          </p:cNvSpPr>
          <p:nvPr>
            <p:ph type="body" idx="4294967295"/>
          </p:nvPr>
        </p:nvSpPr>
        <p:spPr>
          <a:xfrm>
            <a:off x="495300" y="1196975"/>
            <a:ext cx="8634413" cy="49291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eaLnBrk="1" hangingPunct="1">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Syntax Error</a:t>
            </a:r>
          </a:p>
          <a:p>
            <a:pPr marL="735013" lvl="1" indent="-277813" eaLnBrk="1" hangingPunct="1">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Program does not pass checking/compiling stage.</a:t>
            </a:r>
          </a:p>
          <a:p>
            <a:pPr marL="735013" lvl="1" indent="-277813" eaLnBrk="1" hangingPunct="1">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Improper use of Python language.</a:t>
            </a: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e.g. </a:t>
            </a:r>
            <a:r>
              <a:rPr lang="en-US" dirty="0">
                <a:latin typeface="FreeMono" charset="0"/>
              </a:rPr>
              <a:t>product = x y</a:t>
            </a: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p:txBody>
      </p:sp>
      <p:sp>
        <p:nvSpPr>
          <p:cNvPr id="2" name="Rectangle 1">
            <a:extLst>
              <a:ext uri="{FF2B5EF4-FFF2-40B4-BE49-F238E27FC236}">
                <a16:creationId xmlns:a16="http://schemas.microsoft.com/office/drawing/2014/main" id="{0B53D18B-C9BA-7D41-9EE6-23D81DEAAFBE}"/>
              </a:ext>
            </a:extLst>
          </p:cNvPr>
          <p:cNvSpPr/>
          <p:nvPr/>
        </p:nvSpPr>
        <p:spPr>
          <a:xfrm>
            <a:off x="1354138" y="3284538"/>
            <a:ext cx="6551612" cy="1508125"/>
          </a:xfrm>
          <a:prstGeom prst="rect">
            <a:avLst/>
          </a:prstGeom>
          <a:solidFill>
            <a:schemeClr val="accent2">
              <a:lumMod val="20000"/>
              <a:lumOff val="80000"/>
            </a:schemeClr>
          </a:solidFill>
        </p:spPr>
        <p:txBody>
          <a:bodyPr>
            <a:spAutoFit/>
          </a:bodyPr>
          <a:lstStyle/>
          <a:p>
            <a:r>
              <a:rPr lang="en-US" altLang="en-US" sz="2000">
                <a:solidFill>
                  <a:srgbClr val="74A510"/>
                </a:solidFill>
              </a:rPr>
              <a:t>Syntax errors are analogous to spelling or grammar mistakes in a language like English: </a:t>
            </a:r>
          </a:p>
          <a:p>
            <a:endParaRPr lang="en-US" altLang="en-US" sz="2000">
              <a:solidFill>
                <a:srgbClr val="74A510"/>
              </a:solidFill>
            </a:endParaRPr>
          </a:p>
          <a:p>
            <a:r>
              <a:rPr lang="en-US" altLang="en-US" sz="2000">
                <a:solidFill>
                  <a:srgbClr val="74A510"/>
                </a:solidFill>
              </a:rPr>
              <a:t>e.g.   “Would you some tea?”</a:t>
            </a:r>
          </a:p>
          <a:p>
            <a:endParaRPr lang="en-US" altLang="en-US" sz="2000">
              <a:solidFill>
                <a:srgbClr val="74A510"/>
              </a:solidFill>
            </a:endParaRPr>
          </a:p>
          <a:p>
            <a:r>
              <a:rPr lang="en-US" altLang="en-US" sz="2000">
                <a:solidFill>
                  <a:srgbClr val="74A510"/>
                </a:solidFill>
              </a:rPr>
              <a:t>does not make sense – it is missing a verb.</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100B32-5B86-5147-8DAF-C0D5C3CF6CD2}"/>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Program</a:t>
            </a:r>
          </a:p>
        </p:txBody>
      </p:sp>
      <p:sp>
        <p:nvSpPr>
          <p:cNvPr id="4" name="Content Placeholder 3">
            <a:extLst>
              <a:ext uri="{FF2B5EF4-FFF2-40B4-BE49-F238E27FC236}">
                <a16:creationId xmlns:a16="http://schemas.microsoft.com/office/drawing/2014/main" id="{01F170A6-ED0B-5E4D-8682-75587A4D0F2B}"/>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a:t>Write a program that reads in a list of </a:t>
            </a:r>
            <a:r>
              <a:rPr lang="en-US" b="1" dirty="0"/>
              <a:t>test scores </a:t>
            </a:r>
            <a:r>
              <a:rPr lang="en-US" dirty="0"/>
              <a:t>and </a:t>
            </a:r>
            <a:r>
              <a:rPr lang="en-US" b="1" dirty="0"/>
              <a:t>classifies</a:t>
            </a:r>
            <a:r>
              <a:rPr lang="en-US" dirty="0"/>
              <a:t> them into ranks - </a:t>
            </a:r>
          </a:p>
          <a:p>
            <a:pPr marL="400050" lvl="1" indent="0">
              <a:buFont typeface="Times New Roman" charset="0"/>
              <a:buNone/>
              <a:defRPr/>
            </a:pPr>
            <a:r>
              <a:rPr lang="en-US" dirty="0"/>
              <a:t>1,  2+, 2-, 3, FS, F</a:t>
            </a:r>
          </a:p>
          <a:p>
            <a:pPr marL="400050" lvl="1" indent="0">
              <a:buFont typeface="Times New Roman" charset="0"/>
              <a:buNone/>
              <a:defRPr/>
            </a:pPr>
            <a:endParaRPr lang="en-US" dirty="0"/>
          </a:p>
          <a:p>
            <a:pPr marL="457200" indent="-457200">
              <a:buFontTx/>
              <a:buChar char="-"/>
              <a:defRPr/>
            </a:pPr>
            <a:r>
              <a:rPr lang="en-US" dirty="0"/>
              <a:t>and, for each rank, displays:</a:t>
            </a:r>
          </a:p>
          <a:p>
            <a:pPr marL="857250" lvl="1" indent="-457200">
              <a:buFontTx/>
              <a:buChar char="-"/>
              <a:defRPr/>
            </a:pPr>
            <a:r>
              <a:rPr lang="en-US" dirty="0"/>
              <a:t>the number of students in the rank (output as a </a:t>
            </a:r>
            <a:r>
              <a:rPr lang="en-US" b="1" dirty="0"/>
              <a:t>histogram</a:t>
            </a:r>
            <a:r>
              <a:rPr lang="en-US" dirty="0"/>
              <a:t>).</a:t>
            </a:r>
          </a:p>
          <a:p>
            <a:pPr marL="857250" lvl="1" indent="-457200">
              <a:buFontTx/>
              <a:buChar char="-"/>
              <a:defRPr/>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63CFD66C-782B-424D-990D-8B621D4E815C}"/>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Types of Errors – Why (1)</a:t>
            </a:r>
          </a:p>
        </p:txBody>
      </p:sp>
      <p:sp>
        <p:nvSpPr>
          <p:cNvPr id="10242" name="Text Box 2">
            <a:extLst>
              <a:ext uri="{FF2B5EF4-FFF2-40B4-BE49-F238E27FC236}">
                <a16:creationId xmlns:a16="http://schemas.microsoft.com/office/drawing/2014/main" id="{2476490D-303C-D44D-B103-E34A14337135}"/>
              </a:ext>
            </a:extLst>
          </p:cNvPr>
          <p:cNvSpPr txBox="1">
            <a:spLocks noChangeArrowheads="1"/>
          </p:cNvSpPr>
          <p:nvPr/>
        </p:nvSpPr>
        <p:spPr bwMode="auto">
          <a:xfrm>
            <a:off x="1816100" y="3600450"/>
            <a:ext cx="5943600" cy="2589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endParaRPr>
          </a:p>
        </p:txBody>
      </p:sp>
      <p:sp>
        <p:nvSpPr>
          <p:cNvPr id="10243" name="Rectangle 3">
            <a:extLst>
              <a:ext uri="{FF2B5EF4-FFF2-40B4-BE49-F238E27FC236}">
                <a16:creationId xmlns:a16="http://schemas.microsoft.com/office/drawing/2014/main" id="{5893CB2C-A0A1-6C40-A02F-ADA371EFA804}"/>
              </a:ext>
            </a:extLst>
          </p:cNvPr>
          <p:cNvSpPr>
            <a:spLocks noGrp="1" noChangeArrowheads="1"/>
          </p:cNvSpPr>
          <p:nvPr>
            <p:ph type="body" idx="4294967295"/>
          </p:nvPr>
        </p:nvSpPr>
        <p:spPr>
          <a:xfrm>
            <a:off x="495300" y="1196975"/>
            <a:ext cx="8634413" cy="49291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eaLnBrk="1" hangingPunct="1">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Common Python syntax errors :</a:t>
            </a:r>
          </a:p>
          <a:p>
            <a:pPr marL="457200" indent="-457200">
              <a:buFont typeface="Arial"/>
              <a:buChar char="•"/>
              <a:defRPr/>
            </a:pPr>
            <a:r>
              <a:rPr lang="en-US" dirty="0"/>
              <a:t>leaving out a keyword</a:t>
            </a:r>
          </a:p>
          <a:p>
            <a:pPr marL="457200" indent="-457200">
              <a:buFont typeface="Arial"/>
              <a:buChar char="•"/>
              <a:defRPr/>
            </a:pPr>
            <a:r>
              <a:rPr lang="en-US" dirty="0"/>
              <a:t>putting a keyword in the wrong place</a:t>
            </a:r>
          </a:p>
          <a:p>
            <a:pPr marL="457200" indent="-457200">
              <a:buFont typeface="Arial"/>
              <a:buChar char="•"/>
              <a:defRPr/>
            </a:pPr>
            <a:r>
              <a:rPr lang="en-US" dirty="0"/>
              <a:t>leaving out a symbol, such as a colon, comma or brackets</a:t>
            </a:r>
          </a:p>
          <a:p>
            <a:pPr marL="457200" indent="-457200">
              <a:buFont typeface="Arial"/>
              <a:buChar char="•"/>
              <a:defRPr/>
            </a:pPr>
            <a:r>
              <a:rPr lang="en-US" dirty="0"/>
              <a:t>misspelling a keyword</a:t>
            </a:r>
          </a:p>
          <a:p>
            <a:pPr marL="457200" indent="-457200">
              <a:buFont typeface="Arial"/>
              <a:buChar char="•"/>
              <a:defRPr/>
            </a:pPr>
            <a:r>
              <a:rPr lang="en-US" dirty="0"/>
              <a:t>incorrect indentation</a:t>
            </a: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1147E6F8-3A72-0249-B006-EA7322122EF4}"/>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Types of Errors – Why (2)</a:t>
            </a:r>
          </a:p>
        </p:txBody>
      </p:sp>
      <p:sp>
        <p:nvSpPr>
          <p:cNvPr id="10242" name="Text Box 2">
            <a:extLst>
              <a:ext uri="{FF2B5EF4-FFF2-40B4-BE49-F238E27FC236}">
                <a16:creationId xmlns:a16="http://schemas.microsoft.com/office/drawing/2014/main" id="{07F95144-FDEB-ED47-9C4B-A47C200ADDE3}"/>
              </a:ext>
            </a:extLst>
          </p:cNvPr>
          <p:cNvSpPr txBox="1">
            <a:spLocks noChangeArrowheads="1"/>
          </p:cNvSpPr>
          <p:nvPr/>
        </p:nvSpPr>
        <p:spPr bwMode="auto">
          <a:xfrm>
            <a:off x="1816100" y="3600450"/>
            <a:ext cx="5943600" cy="2589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endParaRPr>
          </a:p>
        </p:txBody>
      </p:sp>
      <p:sp>
        <p:nvSpPr>
          <p:cNvPr id="10243" name="Rectangle 3">
            <a:extLst>
              <a:ext uri="{FF2B5EF4-FFF2-40B4-BE49-F238E27FC236}">
                <a16:creationId xmlns:a16="http://schemas.microsoft.com/office/drawing/2014/main" id="{0DEA8259-9896-C948-8764-36128E45B6ED}"/>
              </a:ext>
            </a:extLst>
          </p:cNvPr>
          <p:cNvSpPr>
            <a:spLocks noGrp="1" noChangeArrowheads="1"/>
          </p:cNvSpPr>
          <p:nvPr>
            <p:ph type="body" idx="4294967295"/>
          </p:nvPr>
        </p:nvSpPr>
        <p:spPr>
          <a:xfrm>
            <a:off x="495300" y="1196975"/>
            <a:ext cx="8634413" cy="49291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914400" lvl="2" indent="0" eaLnBrk="1" hangingPunct="1">
              <a:buClr>
                <a:srgbClr val="99CC00"/>
              </a:buClr>
              <a:buSzPct val="6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FreeMono" charset="0"/>
            </a:endParaRPr>
          </a:p>
          <a:p>
            <a:pPr marL="334963" indent="-334963" eaLnBrk="1" hangingPunct="1">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Logic Error</a:t>
            </a:r>
          </a:p>
          <a:p>
            <a:pPr marL="735013" lvl="1" indent="-277813" eaLnBrk="1" hangingPunct="1">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Program passes checking/compiling and runs but produces incorrect results or no results - because of a flaw in the algorithm or implementation of algorithm.</a:t>
            </a: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e.g. </a:t>
            </a:r>
            <a:r>
              <a:rPr lang="en-US" dirty="0">
                <a:latin typeface="FreeMono" charset="0"/>
              </a:rPr>
              <a:t>product = x + y</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2F555-2332-A840-B9DD-1E536A2EB9AD}"/>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Checkpoint</a:t>
            </a:r>
          </a:p>
        </p:txBody>
      </p:sp>
      <p:sp>
        <p:nvSpPr>
          <p:cNvPr id="3" name="Content Placeholder 2">
            <a:extLst>
              <a:ext uri="{FF2B5EF4-FFF2-40B4-BE49-F238E27FC236}">
                <a16:creationId xmlns:a16="http://schemas.microsoft.com/office/drawing/2014/main" id="{75DE3FCB-A2C8-6349-9F40-0A9474C2661D}"/>
              </a:ext>
            </a:extLst>
          </p:cNvPr>
          <p:cNvSpPr>
            <a:spLocks noGrp="1"/>
          </p:cNvSpPr>
          <p:nvPr>
            <p:ph idx="1"/>
          </p:nvPr>
        </p:nvSpPr>
        <p:spPr>
          <a:xfrm>
            <a:off x="495300" y="1196975"/>
            <a:ext cx="5106988" cy="4926013"/>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err="1">
                <a:latin typeface="Courier New"/>
                <a:cs typeface="Courier New"/>
              </a:rPr>
              <a:t>def</a:t>
            </a:r>
            <a:r>
              <a:rPr lang="en-US" dirty="0">
                <a:latin typeface="Courier New"/>
                <a:cs typeface="Courier New"/>
              </a:rPr>
              <a:t> Maximum(</a:t>
            </a:r>
            <a:r>
              <a:rPr lang="en-US" dirty="0" err="1">
                <a:latin typeface="Courier New"/>
                <a:cs typeface="Courier New"/>
              </a:rPr>
              <a:t>x,y</a:t>
            </a:r>
            <a:r>
              <a:rPr lang="en-US" dirty="0">
                <a:latin typeface="Courier New"/>
                <a:cs typeface="Courier New"/>
              </a:rPr>
              <a:t>):</a:t>
            </a:r>
          </a:p>
          <a:p>
            <a:pPr>
              <a:buFont typeface="Times New Roman" charset="0"/>
              <a:buNone/>
              <a:defRPr/>
            </a:pPr>
            <a:r>
              <a:rPr lang="en-US" dirty="0">
                <a:latin typeface="Courier New"/>
                <a:cs typeface="Courier New"/>
              </a:rPr>
              <a:t>    z=x</a:t>
            </a:r>
          </a:p>
          <a:p>
            <a:pPr>
              <a:buFont typeface="Times New Roman" charset="0"/>
              <a:buNone/>
              <a:defRPr/>
            </a:pPr>
            <a:r>
              <a:rPr lang="en-US" dirty="0">
                <a:latin typeface="Courier New"/>
                <a:cs typeface="Courier New"/>
              </a:rPr>
              <a:t>    if (x&gt;y): z=y</a:t>
            </a:r>
          </a:p>
          <a:p>
            <a:pPr>
              <a:buFont typeface="Times New Roman" charset="0"/>
              <a:buNone/>
              <a:defRPr/>
            </a:pPr>
            <a:r>
              <a:rPr lang="en-US" dirty="0">
                <a:latin typeface="Courier New"/>
                <a:cs typeface="Courier New"/>
              </a:rPr>
              <a:t>    return z</a:t>
            </a:r>
          </a:p>
        </p:txBody>
      </p:sp>
      <p:sp>
        <p:nvSpPr>
          <p:cNvPr id="4" name="TextBox 3">
            <a:extLst>
              <a:ext uri="{FF2B5EF4-FFF2-40B4-BE49-F238E27FC236}">
                <a16:creationId xmlns:a16="http://schemas.microsoft.com/office/drawing/2014/main" id="{3EF808F6-BDCB-BD4C-B632-52CECD0CD223}"/>
              </a:ext>
            </a:extLst>
          </p:cNvPr>
          <p:cNvSpPr txBox="1"/>
          <p:nvPr/>
        </p:nvSpPr>
        <p:spPr>
          <a:xfrm>
            <a:off x="5673725" y="1557338"/>
            <a:ext cx="3529013" cy="436562"/>
          </a:xfrm>
          <a:prstGeom prst="rect">
            <a:avLst/>
          </a:prstGeom>
          <a:noFill/>
        </p:spPr>
        <p:txBody>
          <a:bodyPr>
            <a:spAutoFit/>
          </a:bodyPr>
          <a:lstStyle/>
          <a:p>
            <a:pPr>
              <a:buFont typeface="Times New Roman" charset="0"/>
              <a:buNone/>
              <a:defRPr/>
            </a:pPr>
            <a:r>
              <a:rPr lang="en-US" sz="2800" b="1" dirty="0">
                <a:solidFill>
                  <a:schemeClr val="accent3">
                    <a:lumMod val="50000"/>
                  </a:schemeClr>
                </a:solidFill>
                <a:latin typeface="Arial" charset="0"/>
                <a:ea typeface="ＭＳ Ｐゴシック" charset="0"/>
                <a:cs typeface="ＭＳ Ｐゴシック" charset="0"/>
              </a:rPr>
              <a:t>What kind of error?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459B1-62A1-7249-9FE1-1C3E5476223C}"/>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Checkpoint</a:t>
            </a:r>
          </a:p>
        </p:txBody>
      </p:sp>
      <p:sp>
        <p:nvSpPr>
          <p:cNvPr id="3" name="Content Placeholder 2">
            <a:extLst>
              <a:ext uri="{FF2B5EF4-FFF2-40B4-BE49-F238E27FC236}">
                <a16:creationId xmlns:a16="http://schemas.microsoft.com/office/drawing/2014/main" id="{3CFD6746-1A58-9449-8AE6-ADDA61548E58}"/>
              </a:ext>
            </a:extLst>
          </p:cNvPr>
          <p:cNvSpPr>
            <a:spLocks noGrp="1"/>
          </p:cNvSpPr>
          <p:nvPr>
            <p:ph idx="1"/>
          </p:nvPr>
        </p:nvSpPr>
        <p:spPr>
          <a:xfrm>
            <a:off x="495300" y="1196975"/>
            <a:ext cx="5106988" cy="4926013"/>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err="1">
                <a:latin typeface="Courier New"/>
                <a:cs typeface="Courier New"/>
              </a:rPr>
              <a:t>def</a:t>
            </a:r>
            <a:r>
              <a:rPr lang="en-US" dirty="0">
                <a:latin typeface="Courier New"/>
                <a:cs typeface="Courier New"/>
              </a:rPr>
              <a:t> Maximum(</a:t>
            </a:r>
            <a:r>
              <a:rPr lang="en-US" dirty="0" err="1">
                <a:latin typeface="Courier New"/>
                <a:cs typeface="Courier New"/>
              </a:rPr>
              <a:t>x,y</a:t>
            </a:r>
            <a:r>
              <a:rPr lang="en-US" dirty="0">
                <a:latin typeface="Courier New"/>
                <a:cs typeface="Courier New"/>
              </a:rPr>
              <a:t>):</a:t>
            </a:r>
          </a:p>
          <a:p>
            <a:pPr>
              <a:buFont typeface="Times New Roman" charset="0"/>
              <a:buNone/>
              <a:defRPr/>
            </a:pPr>
            <a:r>
              <a:rPr lang="en-US" dirty="0">
                <a:latin typeface="Courier New"/>
                <a:cs typeface="Courier New"/>
              </a:rPr>
              <a:t>    z=x</a:t>
            </a:r>
          </a:p>
          <a:p>
            <a:pPr>
              <a:buFont typeface="Times New Roman" charset="0"/>
              <a:buNone/>
              <a:defRPr/>
            </a:pPr>
            <a:r>
              <a:rPr lang="en-US" dirty="0">
                <a:latin typeface="Courier New"/>
                <a:cs typeface="Courier New"/>
              </a:rPr>
              <a:t>    if (x&lt;y): z==y</a:t>
            </a:r>
          </a:p>
          <a:p>
            <a:pPr>
              <a:buFont typeface="Times New Roman" charset="0"/>
              <a:buNone/>
              <a:defRPr/>
            </a:pPr>
            <a:r>
              <a:rPr lang="en-US" dirty="0">
                <a:latin typeface="Courier New"/>
                <a:cs typeface="Courier New"/>
              </a:rPr>
              <a:t>    return z</a:t>
            </a:r>
          </a:p>
        </p:txBody>
      </p:sp>
      <p:sp>
        <p:nvSpPr>
          <p:cNvPr id="4" name="TextBox 3">
            <a:extLst>
              <a:ext uri="{FF2B5EF4-FFF2-40B4-BE49-F238E27FC236}">
                <a16:creationId xmlns:a16="http://schemas.microsoft.com/office/drawing/2014/main" id="{2BFA71A7-6627-134C-8834-6C77DEE04C02}"/>
              </a:ext>
            </a:extLst>
          </p:cNvPr>
          <p:cNvSpPr txBox="1"/>
          <p:nvPr/>
        </p:nvSpPr>
        <p:spPr>
          <a:xfrm>
            <a:off x="5673725" y="1557338"/>
            <a:ext cx="3529013" cy="436562"/>
          </a:xfrm>
          <a:prstGeom prst="rect">
            <a:avLst/>
          </a:prstGeom>
          <a:noFill/>
        </p:spPr>
        <p:txBody>
          <a:bodyPr>
            <a:spAutoFit/>
          </a:bodyPr>
          <a:lstStyle/>
          <a:p>
            <a:pPr>
              <a:buFont typeface="Times New Roman" charset="0"/>
              <a:buNone/>
              <a:defRPr/>
            </a:pPr>
            <a:r>
              <a:rPr lang="en-US" sz="2800" b="1" dirty="0">
                <a:solidFill>
                  <a:schemeClr val="accent3">
                    <a:lumMod val="50000"/>
                  </a:schemeClr>
                </a:solidFill>
                <a:latin typeface="Arial" charset="0"/>
                <a:ea typeface="ＭＳ Ｐゴシック" charset="0"/>
                <a:cs typeface="ＭＳ Ｐゴシック" charset="0"/>
              </a:rPr>
              <a:t>What kind of error?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a:extLst>
              <a:ext uri="{FF2B5EF4-FFF2-40B4-BE49-F238E27FC236}">
                <a16:creationId xmlns:a16="http://schemas.microsoft.com/office/drawing/2014/main" id="{45CA18A2-4D09-DB44-831C-61F3D01BAE8B}"/>
              </a:ext>
            </a:extLst>
          </p:cNvPr>
          <p:cNvSpPr>
            <a:spLocks noGrp="1"/>
          </p:cNvSpPr>
          <p:nvPr>
            <p:ph type="dt" sz="quarter"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000">
                <a:solidFill>
                  <a:schemeClr val="tx1"/>
                </a:solidFill>
                <a:latin typeface="Courier" charset="0"/>
                <a:ea typeface="ＭＳ Ｐゴシック" charset="0"/>
                <a:cs typeface="ＭＳ Ｐゴシック" charset="0"/>
              </a:defRPr>
            </a:lvl1pPr>
            <a:lvl2pPr marL="37931725" indent="-37474525" eaLnBrk="0" hangingPunct="0">
              <a:defRPr sz="2000">
                <a:solidFill>
                  <a:schemeClr val="tx1"/>
                </a:solidFill>
                <a:latin typeface="Courier" charset="0"/>
                <a:ea typeface="ＭＳ Ｐゴシック" charset="0"/>
              </a:defRPr>
            </a:lvl2pPr>
            <a:lvl3pPr eaLnBrk="0" hangingPunct="0">
              <a:defRPr sz="2000">
                <a:solidFill>
                  <a:schemeClr val="tx1"/>
                </a:solidFill>
                <a:latin typeface="Courier" charset="0"/>
                <a:ea typeface="ＭＳ Ｐゴシック" charset="0"/>
              </a:defRPr>
            </a:lvl3pPr>
            <a:lvl4pPr eaLnBrk="0" hangingPunct="0">
              <a:defRPr sz="2000">
                <a:solidFill>
                  <a:schemeClr val="tx1"/>
                </a:solidFill>
                <a:latin typeface="Courier" charset="0"/>
                <a:ea typeface="ＭＳ Ｐゴシック" charset="0"/>
              </a:defRPr>
            </a:lvl4pPr>
            <a:lvl5pPr eaLnBrk="0" hangingPunct="0">
              <a:defRPr sz="2000">
                <a:solidFill>
                  <a:schemeClr val="tx1"/>
                </a:solidFill>
                <a:latin typeface="Courier" charset="0"/>
                <a:ea typeface="ＭＳ Ｐゴシック" charset="0"/>
              </a:defRPr>
            </a:lvl5pPr>
            <a:lvl6pPr marL="457200" eaLnBrk="0" fontAlgn="base" hangingPunct="0">
              <a:spcBef>
                <a:spcPct val="0"/>
              </a:spcBef>
              <a:spcAft>
                <a:spcPct val="0"/>
              </a:spcAft>
              <a:defRPr sz="2000">
                <a:solidFill>
                  <a:schemeClr val="tx1"/>
                </a:solidFill>
                <a:latin typeface="Courier" charset="0"/>
                <a:ea typeface="ＭＳ Ｐゴシック" charset="0"/>
              </a:defRPr>
            </a:lvl6pPr>
            <a:lvl7pPr marL="914400" eaLnBrk="0" fontAlgn="base" hangingPunct="0">
              <a:spcBef>
                <a:spcPct val="0"/>
              </a:spcBef>
              <a:spcAft>
                <a:spcPct val="0"/>
              </a:spcAft>
              <a:defRPr sz="2000">
                <a:solidFill>
                  <a:schemeClr val="tx1"/>
                </a:solidFill>
                <a:latin typeface="Courier" charset="0"/>
                <a:ea typeface="ＭＳ Ｐゴシック" charset="0"/>
              </a:defRPr>
            </a:lvl7pPr>
            <a:lvl8pPr marL="1371600" eaLnBrk="0" fontAlgn="base" hangingPunct="0">
              <a:spcBef>
                <a:spcPct val="0"/>
              </a:spcBef>
              <a:spcAft>
                <a:spcPct val="0"/>
              </a:spcAft>
              <a:defRPr sz="2000">
                <a:solidFill>
                  <a:schemeClr val="tx1"/>
                </a:solidFill>
                <a:latin typeface="Courier" charset="0"/>
                <a:ea typeface="ＭＳ Ｐゴシック" charset="0"/>
              </a:defRPr>
            </a:lvl8pPr>
            <a:lvl9pPr marL="1828800" eaLnBrk="0" fontAlgn="base" hangingPunct="0">
              <a:spcBef>
                <a:spcPct val="0"/>
              </a:spcBef>
              <a:spcAft>
                <a:spcPct val="0"/>
              </a:spcAft>
              <a:defRPr sz="2000">
                <a:solidFill>
                  <a:schemeClr val="tx1"/>
                </a:solidFill>
                <a:latin typeface="Courier" charset="0"/>
                <a:ea typeface="ＭＳ Ｐゴシック" charset="0"/>
              </a:defRPr>
            </a:lvl9pPr>
          </a:lstStyle>
          <a:p>
            <a:pPr eaLnBrk="1" hangingPunct="1">
              <a:defRPr/>
            </a:pPr>
            <a:endParaRPr lang="en-GB" sz="1000">
              <a:solidFill>
                <a:srgbClr val="336699"/>
              </a:solidFill>
              <a:latin typeface="Century Gothic" charset="0"/>
            </a:endParaRPr>
          </a:p>
          <a:p>
            <a:pPr eaLnBrk="1" hangingPunct="1">
              <a:defRPr/>
            </a:pPr>
            <a:endParaRPr lang="en-GB" sz="1000">
              <a:solidFill>
                <a:srgbClr val="336699"/>
              </a:solidFill>
              <a:latin typeface="Century Gothic" charset="0"/>
            </a:endParaRPr>
          </a:p>
        </p:txBody>
      </p:sp>
      <p:sp>
        <p:nvSpPr>
          <p:cNvPr id="19459" name="Rectangle 2">
            <a:extLst>
              <a:ext uri="{FF2B5EF4-FFF2-40B4-BE49-F238E27FC236}">
                <a16:creationId xmlns:a16="http://schemas.microsoft.com/office/drawing/2014/main" id="{31DB77D4-0085-DF4E-B1A0-01B603C52BF9}"/>
              </a:ext>
            </a:extLst>
          </p:cNvPr>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buFont typeface="Times New Roman" charset="0"/>
              <a:buNone/>
              <a:defRPr/>
            </a:pPr>
            <a:r>
              <a:rPr lang="en-ZA" dirty="0">
                <a:latin typeface="Century Gothic" charset="0"/>
                <a:cs typeface="ＭＳ Ｐゴシック" charset="0"/>
              </a:rPr>
              <a:t>Errors: Recipe Analogy</a:t>
            </a:r>
            <a:endParaRPr lang="en-GB" dirty="0">
              <a:latin typeface="Century Gothic" charset="0"/>
              <a:cs typeface="ＭＳ Ｐゴシック" charset="0"/>
            </a:endParaRPr>
          </a:p>
        </p:txBody>
      </p:sp>
      <p:sp>
        <p:nvSpPr>
          <p:cNvPr id="19460" name="Rectangle 3">
            <a:extLst>
              <a:ext uri="{FF2B5EF4-FFF2-40B4-BE49-F238E27FC236}">
                <a16:creationId xmlns:a16="http://schemas.microsoft.com/office/drawing/2014/main" id="{66A7DC2D-1D2E-F341-8236-8CE5AF013E22}"/>
              </a:ext>
            </a:extLst>
          </p:cNvPr>
          <p:cNvSpPr>
            <a:spLocks noGrp="1" noChangeArrowheads="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lnSpc>
                <a:spcPct val="90000"/>
              </a:lnSpc>
              <a:buFont typeface="Wingdings" charset="0"/>
              <a:buNone/>
              <a:defRPr/>
            </a:pPr>
            <a:r>
              <a:rPr lang="en-ZA" u="sng" dirty="0">
                <a:solidFill>
                  <a:schemeClr val="tx1"/>
                </a:solidFill>
                <a:latin typeface="Century Gothic" charset="0"/>
                <a:cs typeface="ＭＳ Ｐゴシック" charset="0"/>
              </a:rPr>
              <a:t>Pancake Recipe:</a:t>
            </a:r>
          </a:p>
          <a:p>
            <a:pPr eaLnBrk="1" hangingPunct="1">
              <a:lnSpc>
                <a:spcPct val="90000"/>
              </a:lnSpc>
              <a:buFont typeface="Times New Roman" charset="0"/>
              <a:buNone/>
              <a:defRPr/>
            </a:pPr>
            <a:endParaRPr lang="en-ZA" dirty="0">
              <a:solidFill>
                <a:schemeClr val="tx1"/>
              </a:solidFill>
              <a:latin typeface="Century Gothic" charset="0"/>
              <a:cs typeface="ＭＳ Ｐゴシック" charset="0"/>
            </a:endParaRPr>
          </a:p>
          <a:p>
            <a:pPr eaLnBrk="1" hangingPunct="1">
              <a:lnSpc>
                <a:spcPct val="90000"/>
              </a:lnSpc>
              <a:buFont typeface="Times New Roman" charset="0"/>
              <a:buNone/>
              <a:defRPr/>
            </a:pPr>
            <a:r>
              <a:rPr lang="en-ZA" dirty="0">
                <a:solidFill>
                  <a:schemeClr val="tx1"/>
                </a:solidFill>
                <a:latin typeface="Century Gothic" charset="0"/>
                <a:cs typeface="ＭＳ Ｐゴシック" charset="0"/>
              </a:rPr>
              <a:t>30 ml olive oil</a:t>
            </a:r>
          </a:p>
          <a:p>
            <a:pPr eaLnBrk="1" hangingPunct="1">
              <a:lnSpc>
                <a:spcPct val="90000"/>
              </a:lnSpc>
              <a:buFont typeface="Times New Roman" charset="0"/>
              <a:buNone/>
              <a:defRPr/>
            </a:pPr>
            <a:r>
              <a:rPr lang="en-ZA" dirty="0">
                <a:solidFill>
                  <a:schemeClr val="tx1"/>
                </a:solidFill>
                <a:latin typeface="Century Gothic" charset="0"/>
                <a:cs typeface="ＭＳ Ｐゴシック" charset="0"/>
              </a:rPr>
              <a:t>6 eggs</a:t>
            </a:r>
          </a:p>
          <a:p>
            <a:pPr eaLnBrk="1" hangingPunct="1">
              <a:lnSpc>
                <a:spcPct val="90000"/>
              </a:lnSpc>
              <a:buFont typeface="Times New Roman" charset="0"/>
              <a:buNone/>
              <a:defRPr/>
            </a:pPr>
            <a:r>
              <a:rPr lang="en-ZA" dirty="0">
                <a:solidFill>
                  <a:schemeClr val="tx1"/>
                </a:solidFill>
                <a:latin typeface="Century Gothic" charset="0"/>
                <a:cs typeface="ＭＳ Ｐゴシック" charset="0"/>
              </a:rPr>
              <a:t>4 potatoes</a:t>
            </a:r>
          </a:p>
          <a:p>
            <a:pPr eaLnBrk="1" hangingPunct="1">
              <a:lnSpc>
                <a:spcPct val="90000"/>
              </a:lnSpc>
              <a:buFont typeface="Times New Roman" charset="0"/>
              <a:buNone/>
              <a:defRPr/>
            </a:pPr>
            <a:r>
              <a:rPr lang="en-ZA" dirty="0">
                <a:solidFill>
                  <a:schemeClr val="tx1"/>
                </a:solidFill>
                <a:latin typeface="Century Gothic" charset="0"/>
                <a:cs typeface="ＭＳ Ｐゴシック" charset="0"/>
              </a:rPr>
              <a:t>1 clove minced garlic</a:t>
            </a:r>
          </a:p>
          <a:p>
            <a:pPr eaLnBrk="1" hangingPunct="1">
              <a:lnSpc>
                <a:spcPct val="90000"/>
              </a:lnSpc>
              <a:buFont typeface="Times New Roman" charset="0"/>
              <a:buNone/>
              <a:defRPr/>
            </a:pPr>
            <a:endParaRPr lang="en-ZA" dirty="0">
              <a:solidFill>
                <a:schemeClr val="tx1"/>
              </a:solidFill>
              <a:latin typeface="Century Gothic" charset="0"/>
              <a:cs typeface="ＭＳ Ｐゴシック" charset="0"/>
            </a:endParaRPr>
          </a:p>
          <a:p>
            <a:pPr eaLnBrk="1" hangingPunct="1">
              <a:lnSpc>
                <a:spcPct val="90000"/>
              </a:lnSpc>
              <a:buFont typeface="Times New Roman" charset="0"/>
              <a:buNone/>
              <a:defRPr/>
            </a:pPr>
            <a:r>
              <a:rPr lang="en-ZA" dirty="0">
                <a:solidFill>
                  <a:schemeClr val="tx1"/>
                </a:solidFill>
                <a:latin typeface="Century Gothic" charset="0"/>
                <a:cs typeface="ＭＳ Ｐゴシック" charset="0"/>
              </a:rPr>
              <a:t>Chop ptatos into small cubes.  Vigourously eggs beat. Add chopped onion, garlic and oil to pan and fry till golden. Cut potatoes into thin slices.  Pour egg into pan and cook till set.</a:t>
            </a:r>
          </a:p>
          <a:p>
            <a:pPr eaLnBrk="1" hangingPunct="1">
              <a:lnSpc>
                <a:spcPct val="90000"/>
              </a:lnSpc>
              <a:buFont typeface="Wingdings" charset="0"/>
              <a:buNone/>
              <a:defRPr/>
            </a:pPr>
            <a:endParaRPr lang="en-GB" dirty="0">
              <a:latin typeface="Century Gothic" charset="0"/>
              <a:cs typeface="ＭＳ Ｐゴシック"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a:extLst>
              <a:ext uri="{FF2B5EF4-FFF2-40B4-BE49-F238E27FC236}">
                <a16:creationId xmlns:a16="http://schemas.microsoft.com/office/drawing/2014/main" id="{E7232110-4A7F-4444-B07C-FFA7B3458BCE}"/>
              </a:ext>
            </a:extLst>
          </p:cNvPr>
          <p:cNvSpPr>
            <a:spLocks noGrp="1"/>
          </p:cNvSpPr>
          <p:nvPr>
            <p:ph type="dt" sz="quarter"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000">
                <a:solidFill>
                  <a:schemeClr val="tx1"/>
                </a:solidFill>
                <a:latin typeface="Courier" charset="0"/>
                <a:ea typeface="ＭＳ Ｐゴシック" charset="0"/>
                <a:cs typeface="ＭＳ Ｐゴシック" charset="0"/>
              </a:defRPr>
            </a:lvl1pPr>
            <a:lvl2pPr marL="37931725" indent="-37474525" eaLnBrk="0" hangingPunct="0">
              <a:defRPr sz="2000">
                <a:solidFill>
                  <a:schemeClr val="tx1"/>
                </a:solidFill>
                <a:latin typeface="Courier" charset="0"/>
                <a:ea typeface="ＭＳ Ｐゴシック" charset="0"/>
              </a:defRPr>
            </a:lvl2pPr>
            <a:lvl3pPr eaLnBrk="0" hangingPunct="0">
              <a:defRPr sz="2000">
                <a:solidFill>
                  <a:schemeClr val="tx1"/>
                </a:solidFill>
                <a:latin typeface="Courier" charset="0"/>
                <a:ea typeface="ＭＳ Ｐゴシック" charset="0"/>
              </a:defRPr>
            </a:lvl3pPr>
            <a:lvl4pPr eaLnBrk="0" hangingPunct="0">
              <a:defRPr sz="2000">
                <a:solidFill>
                  <a:schemeClr val="tx1"/>
                </a:solidFill>
                <a:latin typeface="Courier" charset="0"/>
                <a:ea typeface="ＭＳ Ｐゴシック" charset="0"/>
              </a:defRPr>
            </a:lvl4pPr>
            <a:lvl5pPr eaLnBrk="0" hangingPunct="0">
              <a:defRPr sz="2000">
                <a:solidFill>
                  <a:schemeClr val="tx1"/>
                </a:solidFill>
                <a:latin typeface="Courier" charset="0"/>
                <a:ea typeface="ＭＳ Ｐゴシック" charset="0"/>
              </a:defRPr>
            </a:lvl5pPr>
            <a:lvl6pPr marL="457200" eaLnBrk="0" fontAlgn="base" hangingPunct="0">
              <a:spcBef>
                <a:spcPct val="0"/>
              </a:spcBef>
              <a:spcAft>
                <a:spcPct val="0"/>
              </a:spcAft>
              <a:defRPr sz="2000">
                <a:solidFill>
                  <a:schemeClr val="tx1"/>
                </a:solidFill>
                <a:latin typeface="Courier" charset="0"/>
                <a:ea typeface="ＭＳ Ｐゴシック" charset="0"/>
              </a:defRPr>
            </a:lvl6pPr>
            <a:lvl7pPr marL="914400" eaLnBrk="0" fontAlgn="base" hangingPunct="0">
              <a:spcBef>
                <a:spcPct val="0"/>
              </a:spcBef>
              <a:spcAft>
                <a:spcPct val="0"/>
              </a:spcAft>
              <a:defRPr sz="2000">
                <a:solidFill>
                  <a:schemeClr val="tx1"/>
                </a:solidFill>
                <a:latin typeface="Courier" charset="0"/>
                <a:ea typeface="ＭＳ Ｐゴシック" charset="0"/>
              </a:defRPr>
            </a:lvl7pPr>
            <a:lvl8pPr marL="1371600" eaLnBrk="0" fontAlgn="base" hangingPunct="0">
              <a:spcBef>
                <a:spcPct val="0"/>
              </a:spcBef>
              <a:spcAft>
                <a:spcPct val="0"/>
              </a:spcAft>
              <a:defRPr sz="2000">
                <a:solidFill>
                  <a:schemeClr val="tx1"/>
                </a:solidFill>
                <a:latin typeface="Courier" charset="0"/>
                <a:ea typeface="ＭＳ Ｐゴシック" charset="0"/>
              </a:defRPr>
            </a:lvl8pPr>
            <a:lvl9pPr marL="1828800" eaLnBrk="0" fontAlgn="base" hangingPunct="0">
              <a:spcBef>
                <a:spcPct val="0"/>
              </a:spcBef>
              <a:spcAft>
                <a:spcPct val="0"/>
              </a:spcAft>
              <a:defRPr sz="2000">
                <a:solidFill>
                  <a:schemeClr val="tx1"/>
                </a:solidFill>
                <a:latin typeface="Courier" charset="0"/>
                <a:ea typeface="ＭＳ Ｐゴシック" charset="0"/>
              </a:defRPr>
            </a:lvl9pPr>
          </a:lstStyle>
          <a:p>
            <a:pPr eaLnBrk="1" hangingPunct="1">
              <a:defRPr/>
            </a:pPr>
            <a:endParaRPr lang="en-GB" sz="1000">
              <a:solidFill>
                <a:srgbClr val="336699"/>
              </a:solidFill>
              <a:latin typeface="Century Gothic" charset="0"/>
            </a:endParaRPr>
          </a:p>
          <a:p>
            <a:pPr eaLnBrk="1" hangingPunct="1">
              <a:defRPr/>
            </a:pPr>
            <a:endParaRPr lang="en-GB" sz="1000">
              <a:solidFill>
                <a:srgbClr val="336699"/>
              </a:solidFill>
              <a:latin typeface="Century Gothic" charset="0"/>
            </a:endParaRPr>
          </a:p>
        </p:txBody>
      </p:sp>
      <p:sp>
        <p:nvSpPr>
          <p:cNvPr id="19459" name="Rectangle 2">
            <a:extLst>
              <a:ext uri="{FF2B5EF4-FFF2-40B4-BE49-F238E27FC236}">
                <a16:creationId xmlns:a16="http://schemas.microsoft.com/office/drawing/2014/main" id="{B0B98DFD-ACC8-5241-A09A-3432D17BED72}"/>
              </a:ext>
            </a:extLst>
          </p:cNvPr>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buFont typeface="Times New Roman" charset="0"/>
              <a:buNone/>
              <a:defRPr/>
            </a:pPr>
            <a:r>
              <a:rPr lang="en-ZA" dirty="0">
                <a:latin typeface="Century Gothic" charset="0"/>
                <a:cs typeface="ＭＳ Ｐゴシック" charset="0"/>
              </a:rPr>
              <a:t>Errors: Recipe Analogy</a:t>
            </a:r>
            <a:endParaRPr lang="en-GB" dirty="0">
              <a:latin typeface="Century Gothic" charset="0"/>
              <a:cs typeface="ＭＳ Ｐゴシック" charset="0"/>
            </a:endParaRPr>
          </a:p>
        </p:txBody>
      </p:sp>
      <p:sp>
        <p:nvSpPr>
          <p:cNvPr id="19460" name="Rectangle 3">
            <a:extLst>
              <a:ext uri="{FF2B5EF4-FFF2-40B4-BE49-F238E27FC236}">
                <a16:creationId xmlns:a16="http://schemas.microsoft.com/office/drawing/2014/main" id="{88BFCD0E-CD3F-924E-9422-32F42FE31DE1}"/>
              </a:ext>
            </a:extLst>
          </p:cNvPr>
          <p:cNvSpPr>
            <a:spLocks noGrp="1" noChangeArrowheads="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lnSpc>
                <a:spcPct val="90000"/>
              </a:lnSpc>
              <a:buFont typeface="Wingdings" charset="0"/>
              <a:buNone/>
              <a:defRPr/>
            </a:pPr>
            <a:r>
              <a:rPr lang="en-ZA" u="sng" dirty="0">
                <a:solidFill>
                  <a:srgbClr val="9900CC"/>
                </a:solidFill>
                <a:latin typeface="Century Gothic" charset="0"/>
                <a:cs typeface="ＭＳ Ｐゴシック" charset="0"/>
              </a:rPr>
              <a:t>Pancake Recipe:</a:t>
            </a:r>
          </a:p>
          <a:p>
            <a:pPr eaLnBrk="1" hangingPunct="1">
              <a:lnSpc>
                <a:spcPct val="90000"/>
              </a:lnSpc>
              <a:buFont typeface="Times New Roman" charset="0"/>
              <a:buNone/>
              <a:defRPr/>
            </a:pPr>
            <a:endParaRPr lang="en-ZA" dirty="0">
              <a:latin typeface="Century Gothic" charset="0"/>
              <a:cs typeface="ＭＳ Ｐゴシック" charset="0"/>
            </a:endParaRPr>
          </a:p>
          <a:p>
            <a:pPr eaLnBrk="1" hangingPunct="1">
              <a:lnSpc>
                <a:spcPct val="90000"/>
              </a:lnSpc>
              <a:buFont typeface="Times New Roman" charset="0"/>
              <a:buNone/>
              <a:defRPr/>
            </a:pPr>
            <a:r>
              <a:rPr lang="en-ZA" dirty="0">
                <a:latin typeface="Century Gothic" charset="0"/>
                <a:cs typeface="ＭＳ Ｐゴシック" charset="0"/>
              </a:rPr>
              <a:t>30 ml olive oil</a:t>
            </a:r>
          </a:p>
          <a:p>
            <a:pPr eaLnBrk="1" hangingPunct="1">
              <a:lnSpc>
                <a:spcPct val="90000"/>
              </a:lnSpc>
              <a:buFont typeface="Times New Roman" charset="0"/>
              <a:buNone/>
              <a:defRPr/>
            </a:pPr>
            <a:r>
              <a:rPr lang="en-ZA" dirty="0">
                <a:latin typeface="Century Gothic" charset="0"/>
                <a:cs typeface="ＭＳ Ｐゴシック" charset="0"/>
              </a:rPr>
              <a:t>6 eggs</a:t>
            </a:r>
          </a:p>
          <a:p>
            <a:pPr eaLnBrk="1" hangingPunct="1">
              <a:lnSpc>
                <a:spcPct val="90000"/>
              </a:lnSpc>
              <a:buFont typeface="Times New Roman" charset="0"/>
              <a:buNone/>
              <a:defRPr/>
            </a:pPr>
            <a:r>
              <a:rPr lang="en-ZA" dirty="0">
                <a:latin typeface="Century Gothic" charset="0"/>
                <a:cs typeface="ＭＳ Ｐゴシック" charset="0"/>
              </a:rPr>
              <a:t>4 potatoes</a:t>
            </a:r>
          </a:p>
          <a:p>
            <a:pPr eaLnBrk="1" hangingPunct="1">
              <a:lnSpc>
                <a:spcPct val="90000"/>
              </a:lnSpc>
              <a:buFont typeface="Times New Roman" charset="0"/>
              <a:buNone/>
              <a:defRPr/>
            </a:pPr>
            <a:r>
              <a:rPr lang="en-ZA" dirty="0">
                <a:latin typeface="Century Gothic" charset="0"/>
                <a:cs typeface="ＭＳ Ｐゴシック" charset="0"/>
              </a:rPr>
              <a:t>1 clove minced garlic</a:t>
            </a:r>
          </a:p>
          <a:p>
            <a:pPr eaLnBrk="1" hangingPunct="1">
              <a:lnSpc>
                <a:spcPct val="90000"/>
              </a:lnSpc>
              <a:buFont typeface="Times New Roman" charset="0"/>
              <a:buNone/>
              <a:defRPr/>
            </a:pPr>
            <a:endParaRPr lang="en-ZA" dirty="0">
              <a:latin typeface="Century Gothic" charset="0"/>
              <a:cs typeface="ＭＳ Ｐゴシック" charset="0"/>
            </a:endParaRPr>
          </a:p>
          <a:p>
            <a:pPr eaLnBrk="1" hangingPunct="1">
              <a:lnSpc>
                <a:spcPct val="90000"/>
              </a:lnSpc>
              <a:buFont typeface="Times New Roman" charset="0"/>
              <a:buNone/>
              <a:defRPr/>
            </a:pPr>
            <a:r>
              <a:rPr lang="en-ZA" dirty="0">
                <a:latin typeface="Century Gothic" charset="0"/>
                <a:cs typeface="ＭＳ Ｐゴシック" charset="0"/>
              </a:rPr>
              <a:t>Chop </a:t>
            </a:r>
            <a:r>
              <a:rPr lang="en-ZA" b="1" dirty="0">
                <a:solidFill>
                  <a:srgbClr val="CC3300"/>
                </a:solidFill>
                <a:latin typeface="Century Gothic" charset="0"/>
                <a:cs typeface="ＭＳ Ｐゴシック" charset="0"/>
              </a:rPr>
              <a:t>ptatos</a:t>
            </a:r>
            <a:r>
              <a:rPr lang="en-ZA" dirty="0">
                <a:latin typeface="Century Gothic" charset="0"/>
                <a:cs typeface="ＭＳ Ｐゴシック" charset="0"/>
              </a:rPr>
              <a:t> into small cubes.  </a:t>
            </a:r>
            <a:r>
              <a:rPr lang="en-ZA" b="1" dirty="0">
                <a:solidFill>
                  <a:srgbClr val="CC3300"/>
                </a:solidFill>
                <a:latin typeface="Century Gothic" charset="0"/>
                <a:cs typeface="ＭＳ Ｐゴシック" charset="0"/>
              </a:rPr>
              <a:t>Vigourously eggs beat.</a:t>
            </a:r>
            <a:r>
              <a:rPr lang="en-ZA" b="1" dirty="0">
                <a:latin typeface="Century Gothic" charset="0"/>
                <a:cs typeface="ＭＳ Ｐゴシック" charset="0"/>
              </a:rPr>
              <a:t> </a:t>
            </a:r>
            <a:r>
              <a:rPr lang="en-ZA" dirty="0">
                <a:latin typeface="Century Gothic" charset="0"/>
                <a:cs typeface="ＭＳ Ｐゴシック" charset="0"/>
              </a:rPr>
              <a:t>Add </a:t>
            </a:r>
            <a:r>
              <a:rPr lang="en-ZA" b="1" dirty="0">
                <a:solidFill>
                  <a:srgbClr val="CC3300"/>
                </a:solidFill>
                <a:latin typeface="Century Gothic" charset="0"/>
                <a:cs typeface="ＭＳ Ｐゴシック" charset="0"/>
              </a:rPr>
              <a:t>chopped onion, garlic</a:t>
            </a:r>
            <a:r>
              <a:rPr lang="en-ZA" b="1" dirty="0">
                <a:latin typeface="Century Gothic" charset="0"/>
                <a:cs typeface="ＭＳ Ｐゴシック" charset="0"/>
              </a:rPr>
              <a:t> </a:t>
            </a:r>
            <a:r>
              <a:rPr lang="en-ZA" dirty="0">
                <a:latin typeface="Century Gothic" charset="0"/>
                <a:cs typeface="ＭＳ Ｐゴシック" charset="0"/>
              </a:rPr>
              <a:t>and oil to </a:t>
            </a:r>
            <a:r>
              <a:rPr lang="en-ZA" b="1" dirty="0">
                <a:solidFill>
                  <a:srgbClr val="CC3300"/>
                </a:solidFill>
                <a:latin typeface="Century Gothic" charset="0"/>
                <a:cs typeface="ＭＳ Ｐゴシック" charset="0"/>
              </a:rPr>
              <a:t>pan</a:t>
            </a:r>
            <a:r>
              <a:rPr lang="en-ZA" dirty="0">
                <a:latin typeface="Century Gothic" charset="0"/>
                <a:cs typeface="ＭＳ Ｐゴシック" charset="0"/>
              </a:rPr>
              <a:t> and fry till golden. </a:t>
            </a:r>
            <a:r>
              <a:rPr lang="en-ZA" dirty="0">
                <a:solidFill>
                  <a:srgbClr val="FF33CC"/>
                </a:solidFill>
                <a:latin typeface="Century Gothic" charset="0"/>
                <a:cs typeface="ＭＳ Ｐゴシック" charset="0"/>
              </a:rPr>
              <a:t>Cut potatoes into thin slices</a:t>
            </a:r>
            <a:r>
              <a:rPr lang="en-ZA" dirty="0">
                <a:latin typeface="Century Gothic" charset="0"/>
                <a:cs typeface="ＭＳ Ｐゴシック" charset="0"/>
              </a:rPr>
              <a:t>.  Pour egg into pan and cook till set.</a:t>
            </a:r>
          </a:p>
          <a:p>
            <a:pPr eaLnBrk="1" hangingPunct="1">
              <a:lnSpc>
                <a:spcPct val="90000"/>
              </a:lnSpc>
              <a:buFont typeface="Wingdings" charset="0"/>
              <a:buNone/>
              <a:defRPr/>
            </a:pPr>
            <a:endParaRPr lang="en-GB" dirty="0">
              <a:latin typeface="Century Gothic" charset="0"/>
              <a:cs typeface="ＭＳ Ｐゴシック" charset="0"/>
            </a:endParaRPr>
          </a:p>
        </p:txBody>
      </p:sp>
      <p:sp>
        <p:nvSpPr>
          <p:cNvPr id="623620" name="Text Box 4">
            <a:extLst>
              <a:ext uri="{FF2B5EF4-FFF2-40B4-BE49-F238E27FC236}">
                <a16:creationId xmlns:a16="http://schemas.microsoft.com/office/drawing/2014/main" id="{97ED439C-8233-A74F-80FB-8A39FF5AC9FA}"/>
              </a:ext>
            </a:extLst>
          </p:cNvPr>
          <p:cNvSpPr txBox="1">
            <a:spLocks noChangeArrowheads="1"/>
          </p:cNvSpPr>
          <p:nvPr/>
        </p:nvSpPr>
        <p:spPr bwMode="auto">
          <a:xfrm>
            <a:off x="3945682" y="1340768"/>
            <a:ext cx="1582738"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2400" dirty="0">
                <a:solidFill>
                  <a:srgbClr val="9900CC"/>
                </a:solidFill>
                <a:latin typeface="Times New Roman" panose="02020603050405020304" pitchFamily="18" charset="0"/>
              </a:rPr>
              <a:t>Logic error</a:t>
            </a:r>
            <a:endParaRPr lang="en-GB" altLang="en-US" sz="2400" dirty="0">
              <a:solidFill>
                <a:srgbClr val="9900CC"/>
              </a:solidFill>
              <a:latin typeface="Times New Roman" panose="02020603050405020304" pitchFamily="18" charset="0"/>
            </a:endParaRPr>
          </a:p>
        </p:txBody>
      </p:sp>
      <p:sp>
        <p:nvSpPr>
          <p:cNvPr id="623621" name="Text Box 5">
            <a:extLst>
              <a:ext uri="{FF2B5EF4-FFF2-40B4-BE49-F238E27FC236}">
                <a16:creationId xmlns:a16="http://schemas.microsoft.com/office/drawing/2014/main" id="{47F757C3-F8DA-974B-A27F-8F071770DB8A}"/>
              </a:ext>
            </a:extLst>
          </p:cNvPr>
          <p:cNvSpPr txBox="1">
            <a:spLocks noChangeArrowheads="1"/>
          </p:cNvSpPr>
          <p:nvPr/>
        </p:nvSpPr>
        <p:spPr bwMode="auto">
          <a:xfrm>
            <a:off x="6178550" y="4005263"/>
            <a:ext cx="28448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2400" b="1">
                <a:solidFill>
                  <a:srgbClr val="CC3300"/>
                </a:solidFill>
                <a:latin typeface="Times New Roman" panose="02020603050405020304" pitchFamily="18" charset="0"/>
              </a:rPr>
              <a:t>Compile time errors</a:t>
            </a:r>
            <a:endParaRPr lang="en-GB" altLang="en-US" sz="2400" b="1">
              <a:solidFill>
                <a:srgbClr val="CC3300"/>
              </a:solidFill>
              <a:latin typeface="Times New Roman" panose="02020603050405020304" pitchFamily="18" charset="0"/>
            </a:endParaRPr>
          </a:p>
        </p:txBody>
      </p:sp>
      <p:sp>
        <p:nvSpPr>
          <p:cNvPr id="623622" name="Text Box 6">
            <a:extLst>
              <a:ext uri="{FF2B5EF4-FFF2-40B4-BE49-F238E27FC236}">
                <a16:creationId xmlns:a16="http://schemas.microsoft.com/office/drawing/2014/main" id="{47879D50-C7CA-F74A-9D23-9DF51E8EC995}"/>
              </a:ext>
            </a:extLst>
          </p:cNvPr>
          <p:cNvSpPr txBox="1">
            <a:spLocks noChangeArrowheads="1"/>
          </p:cNvSpPr>
          <p:nvPr/>
        </p:nvSpPr>
        <p:spPr bwMode="auto">
          <a:xfrm>
            <a:off x="4810125" y="6237288"/>
            <a:ext cx="1995488"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2400">
                <a:solidFill>
                  <a:srgbClr val="FF33CC"/>
                </a:solidFill>
                <a:latin typeface="Times New Roman" panose="02020603050405020304" pitchFamily="18" charset="0"/>
              </a:rPr>
              <a:t>Run time error</a:t>
            </a:r>
            <a:endParaRPr lang="en-GB" altLang="en-US" sz="2400">
              <a:solidFill>
                <a:srgbClr val="FF33CC"/>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3621"/>
                                        </p:tgtEl>
                                        <p:attrNameLst>
                                          <p:attrName>style.visibility</p:attrName>
                                        </p:attrNameLst>
                                      </p:cBhvr>
                                      <p:to>
                                        <p:strVal val="visible"/>
                                      </p:to>
                                    </p:set>
                                    <p:anim calcmode="lin" valueType="num">
                                      <p:cBhvr additive="base">
                                        <p:cTn id="7" dur="500" fill="hold"/>
                                        <p:tgtEl>
                                          <p:spTgt spid="623621"/>
                                        </p:tgtEl>
                                        <p:attrNameLst>
                                          <p:attrName>ppt_x</p:attrName>
                                        </p:attrNameLst>
                                      </p:cBhvr>
                                      <p:tavLst>
                                        <p:tav tm="0">
                                          <p:val>
                                            <p:strVal val="0-#ppt_w/2"/>
                                          </p:val>
                                        </p:tav>
                                        <p:tav tm="100000">
                                          <p:val>
                                            <p:strVal val="#ppt_x"/>
                                          </p:val>
                                        </p:tav>
                                      </p:tavLst>
                                    </p:anim>
                                    <p:anim calcmode="lin" valueType="num">
                                      <p:cBhvr additive="base">
                                        <p:cTn id="8" dur="500" fill="hold"/>
                                        <p:tgtEl>
                                          <p:spTgt spid="62362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3622"/>
                                        </p:tgtEl>
                                        <p:attrNameLst>
                                          <p:attrName>style.visibility</p:attrName>
                                        </p:attrNameLst>
                                      </p:cBhvr>
                                      <p:to>
                                        <p:strVal val="visible"/>
                                      </p:to>
                                    </p:set>
                                    <p:anim calcmode="lin" valueType="num">
                                      <p:cBhvr additive="base">
                                        <p:cTn id="12" dur="500" fill="hold"/>
                                        <p:tgtEl>
                                          <p:spTgt spid="623622"/>
                                        </p:tgtEl>
                                        <p:attrNameLst>
                                          <p:attrName>ppt_x</p:attrName>
                                        </p:attrNameLst>
                                      </p:cBhvr>
                                      <p:tavLst>
                                        <p:tav tm="0">
                                          <p:val>
                                            <p:strVal val="0-#ppt_w/2"/>
                                          </p:val>
                                        </p:tav>
                                        <p:tav tm="100000">
                                          <p:val>
                                            <p:strVal val="#ppt_x"/>
                                          </p:val>
                                        </p:tav>
                                      </p:tavLst>
                                    </p:anim>
                                    <p:anim calcmode="lin" valueType="num">
                                      <p:cBhvr additive="base">
                                        <p:cTn id="13" dur="500" fill="hold"/>
                                        <p:tgtEl>
                                          <p:spTgt spid="62362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23620"/>
                                        </p:tgtEl>
                                        <p:attrNameLst>
                                          <p:attrName>style.visibility</p:attrName>
                                        </p:attrNameLst>
                                      </p:cBhvr>
                                      <p:to>
                                        <p:strVal val="visible"/>
                                      </p:to>
                                    </p:set>
                                    <p:anim calcmode="lin" valueType="num">
                                      <p:cBhvr additive="base">
                                        <p:cTn id="17" dur="500" fill="hold"/>
                                        <p:tgtEl>
                                          <p:spTgt spid="623620"/>
                                        </p:tgtEl>
                                        <p:attrNameLst>
                                          <p:attrName>ppt_x</p:attrName>
                                        </p:attrNameLst>
                                      </p:cBhvr>
                                      <p:tavLst>
                                        <p:tav tm="0">
                                          <p:val>
                                            <p:strVal val="0-#ppt_w/2"/>
                                          </p:val>
                                        </p:tav>
                                        <p:tav tm="100000">
                                          <p:val>
                                            <p:strVal val="#ppt_x"/>
                                          </p:val>
                                        </p:tav>
                                      </p:tavLst>
                                    </p:anim>
                                    <p:anim calcmode="lin" valueType="num">
                                      <p:cBhvr additive="base">
                                        <p:cTn id="18" dur="500" fill="hold"/>
                                        <p:tgtEl>
                                          <p:spTgt spid="6236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620" grpId="0" autoUpdateAnimBg="0"/>
      <p:bldP spid="623621" grpId="0" autoUpdateAnimBg="0"/>
      <p:bldP spid="623622"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CAAD6-ABAB-7A42-BE60-58601331E47B}"/>
              </a:ext>
            </a:extLst>
          </p:cNvPr>
          <p:cNvSpPr>
            <a:spLocks noGrp="1"/>
          </p:cNvSpPr>
          <p:nvPr>
            <p:ph type="title"/>
          </p:nvPr>
        </p:nvSpPr>
        <p:spPr/>
        <p:txBody>
          <a:bodyPr/>
          <a:lstStyle/>
          <a:p>
            <a:r>
              <a:rPr lang="en-US" dirty="0"/>
              <a:t>Checkpoint</a:t>
            </a:r>
          </a:p>
        </p:txBody>
      </p:sp>
      <p:sp>
        <p:nvSpPr>
          <p:cNvPr id="3" name="Content Placeholder 2">
            <a:extLst>
              <a:ext uri="{FF2B5EF4-FFF2-40B4-BE49-F238E27FC236}">
                <a16:creationId xmlns:a16="http://schemas.microsoft.com/office/drawing/2014/main" id="{0565F9C3-310C-2D4B-B234-26063995F706}"/>
              </a:ext>
            </a:extLst>
          </p:cNvPr>
          <p:cNvSpPr>
            <a:spLocks noGrp="1"/>
          </p:cNvSpPr>
          <p:nvPr>
            <p:ph idx="1"/>
          </p:nvPr>
        </p:nvSpPr>
        <p:spPr/>
        <p:txBody>
          <a:bodyPr/>
          <a:lstStyle/>
          <a:p>
            <a:r>
              <a:rPr lang="en-ZA" sz="2000" dirty="0" err="1">
                <a:solidFill>
                  <a:srgbClr val="C42275"/>
                </a:solidFill>
                <a:latin typeface="Menlo" panose="020B0609030804020204" pitchFamily="49" charset="0"/>
              </a:rPr>
              <a:t>def</a:t>
            </a:r>
            <a:r>
              <a:rPr lang="en-ZA" sz="2000" dirty="0">
                <a:latin typeface="Menlo" panose="020B0609030804020204" pitchFamily="49" charset="0"/>
              </a:rPr>
              <a:t> </a:t>
            </a:r>
            <a:r>
              <a:rPr lang="en-ZA" sz="2000" dirty="0" err="1">
                <a:latin typeface="Menlo" panose="020B0609030804020204" pitchFamily="49" charset="0"/>
              </a:rPr>
              <a:t>Sorty</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x&gt;y:</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y&gt;z: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(x y z)</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x,z,y</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(c)	</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y&lt;z:</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z,y,x</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y,x,z</a:t>
            </a:r>
            <a:r>
              <a:rPr lang="en-ZA" sz="2000" dirty="0">
                <a:latin typeface="Menlo" panose="020B0609030804020204" pitchFamily="49" charset="0"/>
              </a:rPr>
              <a:t>) </a:t>
            </a:r>
            <a:br>
              <a:rPr lang="en-ZA" sz="2000" dirty="0">
                <a:latin typeface="Helvetica" pitchFamily="2" charset="0"/>
              </a:rPr>
            </a:br>
            <a:endParaRPr lang="en-ZA" sz="2000" dirty="0">
              <a:latin typeface="Helvetica" pitchFamily="2" charset="0"/>
            </a:endParaRPr>
          </a:p>
          <a:p>
            <a:r>
              <a:rPr lang="en-ZA" sz="2000" dirty="0" err="1">
                <a:latin typeface="Menlo" panose="020B0609030804020204" pitchFamily="49" charset="0"/>
              </a:rPr>
              <a:t>Sorty</a:t>
            </a:r>
            <a:r>
              <a:rPr lang="en-ZA" sz="2000" dirty="0">
                <a:latin typeface="Menlo" panose="020B0609030804020204" pitchFamily="49" charset="0"/>
              </a:rPr>
              <a:t>(</a:t>
            </a:r>
            <a:r>
              <a:rPr lang="en-ZA" sz="2000" dirty="0">
                <a:solidFill>
                  <a:srgbClr val="0435FF"/>
                </a:solidFill>
                <a:latin typeface="Menlo" panose="020B0609030804020204" pitchFamily="49" charset="0"/>
              </a:rPr>
              <a:t>1</a:t>
            </a:r>
            <a:r>
              <a:rPr lang="en-ZA" sz="2000" dirty="0">
                <a:latin typeface="Menlo" panose="020B0609030804020204" pitchFamily="49" charset="0"/>
              </a:rPr>
              <a:t>,</a:t>
            </a:r>
            <a:r>
              <a:rPr lang="en-ZA" sz="2000" dirty="0">
                <a:solidFill>
                  <a:srgbClr val="0435FF"/>
                </a:solidFill>
                <a:latin typeface="Menlo" panose="020B0609030804020204" pitchFamily="49" charset="0"/>
              </a:rPr>
              <a:t>2</a:t>
            </a:r>
            <a:r>
              <a:rPr lang="en-ZA" sz="2000" dirty="0">
                <a:latin typeface="Menlo" panose="020B0609030804020204" pitchFamily="49" charset="0"/>
              </a:rPr>
              <a:t>,</a:t>
            </a:r>
            <a:r>
              <a:rPr lang="en-ZA" sz="2000" dirty="0">
                <a:solidFill>
                  <a:srgbClr val="0435FF"/>
                </a:solidFill>
                <a:latin typeface="Menlo" panose="020B0609030804020204" pitchFamily="49" charset="0"/>
              </a:rPr>
              <a:t>3</a:t>
            </a:r>
            <a:r>
              <a:rPr lang="en-ZA" sz="2000" dirty="0">
                <a:latin typeface="Menlo" panose="020B0609030804020204" pitchFamily="49" charset="0"/>
              </a:rPr>
              <a:t>) </a:t>
            </a:r>
          </a:p>
        </p:txBody>
      </p:sp>
      <p:sp>
        <p:nvSpPr>
          <p:cNvPr id="4" name="TextBox 3">
            <a:extLst>
              <a:ext uri="{FF2B5EF4-FFF2-40B4-BE49-F238E27FC236}">
                <a16:creationId xmlns:a16="http://schemas.microsoft.com/office/drawing/2014/main" id="{C85CCDCE-C059-0B4B-90BC-95CE2B744B52}"/>
              </a:ext>
            </a:extLst>
          </p:cNvPr>
          <p:cNvSpPr txBox="1"/>
          <p:nvPr/>
        </p:nvSpPr>
        <p:spPr>
          <a:xfrm>
            <a:off x="6087192" y="1340768"/>
            <a:ext cx="3816573" cy="3460947"/>
          </a:xfrm>
          <a:prstGeom prst="rect">
            <a:avLst/>
          </a:prstGeom>
          <a:noFill/>
        </p:spPr>
        <p:txBody>
          <a:bodyPr wrap="square">
            <a:spAutoFit/>
          </a:bodyPr>
          <a:lstStyle/>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b="1" dirty="0">
                <a:solidFill>
                  <a:schemeClr val="accent3">
                    <a:lumMod val="50000"/>
                  </a:schemeClr>
                </a:solidFill>
                <a:latin typeface="Arial" charset="0"/>
                <a:ea typeface="ＭＳ Ｐゴシック" charset="0"/>
                <a:cs typeface="ＭＳ Ｐゴシック" charset="0"/>
              </a:rPr>
              <a:t>This program aims to sort three numbers into increasing order.</a:t>
            </a: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b="1" dirty="0">
                <a:solidFill>
                  <a:schemeClr val="accent3">
                    <a:lumMod val="50000"/>
                  </a:schemeClr>
                </a:solidFill>
                <a:latin typeface="Arial" charset="0"/>
                <a:ea typeface="ＭＳ Ｐゴシック" charset="0"/>
                <a:cs typeface="ＭＳ Ｐゴシック" charset="0"/>
              </a:rPr>
              <a:t>Can you find errors in this program?</a:t>
            </a:r>
          </a:p>
          <a:p>
            <a:pPr>
              <a:buFont typeface="Times New Roman" charset="0"/>
              <a:buNone/>
              <a:defRPr/>
            </a:pPr>
            <a:r>
              <a:rPr lang="en-US" sz="2400" b="1" dirty="0">
                <a:solidFill>
                  <a:schemeClr val="accent3">
                    <a:lumMod val="50000"/>
                  </a:schemeClr>
                </a:solidFill>
                <a:latin typeface="Arial" charset="0"/>
                <a:ea typeface="ＭＳ Ｐゴシック" charset="0"/>
                <a:cs typeface="ＭＳ Ｐゴシック" charset="0"/>
              </a:rPr>
              <a:t>If so, list the type of error (syntax, runtime, </a:t>
            </a:r>
            <a:r>
              <a:rPr lang="en-US" sz="2400" b="1" dirty="0" err="1">
                <a:solidFill>
                  <a:schemeClr val="accent3">
                    <a:lumMod val="50000"/>
                  </a:schemeClr>
                </a:solidFill>
                <a:latin typeface="Arial" charset="0"/>
                <a:ea typeface="ＭＳ Ｐゴシック" charset="0"/>
                <a:cs typeface="ＭＳ Ｐゴシック" charset="0"/>
              </a:rPr>
              <a:t>etc</a:t>
            </a:r>
            <a:r>
              <a:rPr lang="en-US" sz="2400" b="1" dirty="0">
                <a:solidFill>
                  <a:schemeClr val="accent3">
                    <a:lumMod val="50000"/>
                  </a:schemeClr>
                </a:solidFill>
                <a:latin typeface="Arial" charset="0"/>
                <a:ea typeface="ＭＳ Ｐゴシック" charset="0"/>
                <a:cs typeface="ＭＳ Ｐゴシック" charset="0"/>
              </a:rPr>
              <a:t>)</a:t>
            </a:r>
          </a:p>
        </p:txBody>
      </p:sp>
    </p:spTree>
    <p:extLst>
      <p:ext uri="{BB962C8B-B14F-4D97-AF65-F5344CB8AC3E}">
        <p14:creationId xmlns:p14="http://schemas.microsoft.com/office/powerpoint/2010/main" val="20754578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1D3AE986-4C72-8A4E-85D0-21EFE46D2694}"/>
              </a:ext>
            </a:extLst>
          </p:cNvPr>
          <p:cNvSpPr>
            <a:spLocks noGrp="1"/>
          </p:cNvSpPr>
          <p:nvPr>
            <p:ph type="dt" sz="quarter"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000">
                <a:solidFill>
                  <a:schemeClr val="tx1"/>
                </a:solidFill>
                <a:latin typeface="Courier" charset="0"/>
                <a:ea typeface="ＭＳ Ｐゴシック" charset="0"/>
                <a:cs typeface="ＭＳ Ｐゴシック" charset="0"/>
              </a:defRPr>
            </a:lvl1pPr>
            <a:lvl2pPr marL="37931725" indent="-37474525" eaLnBrk="0" hangingPunct="0">
              <a:defRPr sz="2000">
                <a:solidFill>
                  <a:schemeClr val="tx1"/>
                </a:solidFill>
                <a:latin typeface="Courier" charset="0"/>
                <a:ea typeface="ＭＳ Ｐゴシック" charset="0"/>
              </a:defRPr>
            </a:lvl2pPr>
            <a:lvl3pPr eaLnBrk="0" hangingPunct="0">
              <a:defRPr sz="2000">
                <a:solidFill>
                  <a:schemeClr val="tx1"/>
                </a:solidFill>
                <a:latin typeface="Courier" charset="0"/>
                <a:ea typeface="ＭＳ Ｐゴシック" charset="0"/>
              </a:defRPr>
            </a:lvl3pPr>
            <a:lvl4pPr eaLnBrk="0" hangingPunct="0">
              <a:defRPr sz="2000">
                <a:solidFill>
                  <a:schemeClr val="tx1"/>
                </a:solidFill>
                <a:latin typeface="Courier" charset="0"/>
                <a:ea typeface="ＭＳ Ｐゴシック" charset="0"/>
              </a:defRPr>
            </a:lvl4pPr>
            <a:lvl5pPr eaLnBrk="0" hangingPunct="0">
              <a:defRPr sz="2000">
                <a:solidFill>
                  <a:schemeClr val="tx1"/>
                </a:solidFill>
                <a:latin typeface="Courier" charset="0"/>
                <a:ea typeface="ＭＳ Ｐゴシック" charset="0"/>
              </a:defRPr>
            </a:lvl5pPr>
            <a:lvl6pPr marL="457200" eaLnBrk="0" fontAlgn="base" hangingPunct="0">
              <a:spcBef>
                <a:spcPct val="0"/>
              </a:spcBef>
              <a:spcAft>
                <a:spcPct val="0"/>
              </a:spcAft>
              <a:defRPr sz="2000">
                <a:solidFill>
                  <a:schemeClr val="tx1"/>
                </a:solidFill>
                <a:latin typeface="Courier" charset="0"/>
                <a:ea typeface="ＭＳ Ｐゴシック" charset="0"/>
              </a:defRPr>
            </a:lvl6pPr>
            <a:lvl7pPr marL="914400" eaLnBrk="0" fontAlgn="base" hangingPunct="0">
              <a:spcBef>
                <a:spcPct val="0"/>
              </a:spcBef>
              <a:spcAft>
                <a:spcPct val="0"/>
              </a:spcAft>
              <a:defRPr sz="2000">
                <a:solidFill>
                  <a:schemeClr val="tx1"/>
                </a:solidFill>
                <a:latin typeface="Courier" charset="0"/>
                <a:ea typeface="ＭＳ Ｐゴシック" charset="0"/>
              </a:defRPr>
            </a:lvl7pPr>
            <a:lvl8pPr marL="1371600" eaLnBrk="0" fontAlgn="base" hangingPunct="0">
              <a:spcBef>
                <a:spcPct val="0"/>
              </a:spcBef>
              <a:spcAft>
                <a:spcPct val="0"/>
              </a:spcAft>
              <a:defRPr sz="2000">
                <a:solidFill>
                  <a:schemeClr val="tx1"/>
                </a:solidFill>
                <a:latin typeface="Courier" charset="0"/>
                <a:ea typeface="ＭＳ Ｐゴシック" charset="0"/>
              </a:defRPr>
            </a:lvl8pPr>
            <a:lvl9pPr marL="1828800" eaLnBrk="0" fontAlgn="base" hangingPunct="0">
              <a:spcBef>
                <a:spcPct val="0"/>
              </a:spcBef>
              <a:spcAft>
                <a:spcPct val="0"/>
              </a:spcAft>
              <a:defRPr sz="2000">
                <a:solidFill>
                  <a:schemeClr val="tx1"/>
                </a:solidFill>
                <a:latin typeface="Courier" charset="0"/>
                <a:ea typeface="ＭＳ Ｐゴシック" charset="0"/>
              </a:defRPr>
            </a:lvl9pPr>
          </a:lstStyle>
          <a:p>
            <a:pPr eaLnBrk="1" hangingPunct="1">
              <a:defRPr/>
            </a:pPr>
            <a:endParaRPr lang="en-GB" sz="1000">
              <a:solidFill>
                <a:srgbClr val="336699"/>
              </a:solidFill>
              <a:latin typeface="Century Gothic" charset="0"/>
            </a:endParaRPr>
          </a:p>
          <a:p>
            <a:pPr eaLnBrk="1" hangingPunct="1">
              <a:defRPr/>
            </a:pPr>
            <a:endParaRPr lang="en-GB" sz="1000">
              <a:solidFill>
                <a:srgbClr val="336699"/>
              </a:solidFill>
              <a:latin typeface="Century Gothic" charset="0"/>
            </a:endParaRPr>
          </a:p>
        </p:txBody>
      </p:sp>
      <p:sp>
        <p:nvSpPr>
          <p:cNvPr id="26628" name="Rectangle 2">
            <a:extLst>
              <a:ext uri="{FF2B5EF4-FFF2-40B4-BE49-F238E27FC236}">
                <a16:creationId xmlns:a16="http://schemas.microsoft.com/office/drawing/2014/main" id="{C19448D3-41FB-6D48-9D67-94D80A7BB2CF}"/>
              </a:ext>
            </a:extLst>
          </p:cNvPr>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r>
              <a:rPr lang="en-US" altLang="en-US">
                <a:effectLst>
                  <a:outerShdw blurRad="38100" dist="38100" dir="2700000" algn="tl">
                    <a:srgbClr val="C0C0C0"/>
                  </a:outerShdw>
                </a:effectLst>
                <a:latin typeface="Century Gothic" panose="020B0502020202020204" pitchFamily="34" charset="0"/>
              </a:rPr>
              <a:t>Testing versus Debugging</a:t>
            </a:r>
          </a:p>
        </p:txBody>
      </p:sp>
      <p:sp>
        <p:nvSpPr>
          <p:cNvPr id="26629" name="Rectangle 3">
            <a:extLst>
              <a:ext uri="{FF2B5EF4-FFF2-40B4-BE49-F238E27FC236}">
                <a16:creationId xmlns:a16="http://schemas.microsoft.com/office/drawing/2014/main" id="{5F26F14E-4CC0-EA46-ADF4-AB8ADD8DD786}"/>
              </a:ext>
            </a:extLst>
          </p:cNvPr>
          <p:cNvSpPr>
            <a:spLocks noGrp="1" noChangeArrowheads="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lnSpc>
                <a:spcPct val="90000"/>
              </a:lnSpc>
              <a:buFont typeface="Times New Roman" charset="0"/>
              <a:buNone/>
              <a:defRPr/>
            </a:pPr>
            <a:endParaRPr lang="en-US" dirty="0">
              <a:latin typeface="Century Gothic" charset="0"/>
              <a:cs typeface="ＭＳ Ｐゴシック" charset="0"/>
            </a:endParaRPr>
          </a:p>
          <a:p>
            <a:pPr marL="628650" lvl="1" indent="-171450" eaLnBrk="1" hangingPunct="1">
              <a:lnSpc>
                <a:spcPct val="90000"/>
              </a:lnSpc>
              <a:buFont typeface="Times New Roman" charset="0"/>
              <a:buNone/>
              <a:defRPr/>
            </a:pPr>
            <a:r>
              <a:rPr lang="en-US" sz="2800" b="1" dirty="0">
                <a:latin typeface="Century Gothic" charset="0"/>
              </a:rPr>
              <a:t>Test: </a:t>
            </a:r>
            <a:r>
              <a:rPr lang="en-US" sz="2800" dirty="0">
                <a:latin typeface="Century Gothic" charset="0"/>
              </a:rPr>
              <a:t>run with sample data to </a:t>
            </a:r>
            <a:r>
              <a:rPr lang="en-US" sz="2800" dirty="0">
                <a:effectLst>
                  <a:glow rad="63500">
                    <a:schemeClr val="accent1">
                      <a:satMod val="175000"/>
                      <a:alpha val="40000"/>
                    </a:schemeClr>
                  </a:glow>
                </a:effectLst>
                <a:latin typeface="Century Gothic" charset="0"/>
              </a:rPr>
              <a:t>uncover</a:t>
            </a:r>
            <a:r>
              <a:rPr lang="en-US" sz="2800" dirty="0">
                <a:latin typeface="Century Gothic" charset="0"/>
              </a:rPr>
              <a:t> errors</a:t>
            </a:r>
          </a:p>
          <a:p>
            <a:pPr marL="628650" lvl="1" indent="-171450" eaLnBrk="1" hangingPunct="1">
              <a:lnSpc>
                <a:spcPct val="90000"/>
              </a:lnSpc>
              <a:buFont typeface="Times New Roman" charset="0"/>
              <a:buNone/>
              <a:defRPr/>
            </a:pPr>
            <a:endParaRPr lang="en-US" sz="2800" dirty="0">
              <a:latin typeface="Century Gothic" charset="0"/>
            </a:endParaRPr>
          </a:p>
          <a:p>
            <a:pPr marL="628650" lvl="1" indent="-171450" eaLnBrk="1" hangingPunct="1">
              <a:lnSpc>
                <a:spcPct val="90000"/>
              </a:lnSpc>
              <a:buFont typeface="Times New Roman" charset="0"/>
              <a:buNone/>
              <a:defRPr/>
            </a:pPr>
            <a:r>
              <a:rPr lang="en-US" sz="2800" b="1" dirty="0">
                <a:latin typeface="Century Gothic" charset="0"/>
              </a:rPr>
              <a:t>Debug: </a:t>
            </a:r>
            <a:r>
              <a:rPr lang="en-US" sz="2800" dirty="0">
                <a:latin typeface="Century Gothic" charset="0"/>
              </a:rPr>
              <a:t>find the cause of a </a:t>
            </a:r>
            <a:r>
              <a:rPr lang="en-US" sz="2800" dirty="0">
                <a:effectLst>
                  <a:glow rad="101600">
                    <a:schemeClr val="accent6">
                      <a:satMod val="175000"/>
                      <a:alpha val="40000"/>
                    </a:schemeClr>
                  </a:glow>
                </a:effectLst>
                <a:latin typeface="Century Gothic" charset="0"/>
              </a:rPr>
              <a:t>known</a:t>
            </a:r>
            <a:r>
              <a:rPr lang="en-US" sz="2800" dirty="0">
                <a:latin typeface="Century Gothic" charset="0"/>
              </a:rPr>
              <a:t> error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CAAD6-ABAB-7A42-BE60-58601331E47B}"/>
              </a:ext>
            </a:extLst>
          </p:cNvPr>
          <p:cNvSpPr>
            <a:spLocks noGrp="1"/>
          </p:cNvSpPr>
          <p:nvPr>
            <p:ph type="title"/>
          </p:nvPr>
        </p:nvSpPr>
        <p:spPr/>
        <p:txBody>
          <a:bodyPr/>
          <a:lstStyle/>
          <a:p>
            <a:r>
              <a:rPr lang="en-US" dirty="0"/>
              <a:t>Checkpoint</a:t>
            </a:r>
          </a:p>
        </p:txBody>
      </p:sp>
      <p:sp>
        <p:nvSpPr>
          <p:cNvPr id="3" name="Content Placeholder 2">
            <a:extLst>
              <a:ext uri="{FF2B5EF4-FFF2-40B4-BE49-F238E27FC236}">
                <a16:creationId xmlns:a16="http://schemas.microsoft.com/office/drawing/2014/main" id="{0565F9C3-310C-2D4B-B234-26063995F706}"/>
              </a:ext>
            </a:extLst>
          </p:cNvPr>
          <p:cNvSpPr>
            <a:spLocks noGrp="1"/>
          </p:cNvSpPr>
          <p:nvPr>
            <p:ph idx="1"/>
          </p:nvPr>
        </p:nvSpPr>
        <p:spPr/>
        <p:txBody>
          <a:bodyPr/>
          <a:lstStyle/>
          <a:p>
            <a:r>
              <a:rPr lang="en-ZA" sz="2000" dirty="0" err="1">
                <a:solidFill>
                  <a:srgbClr val="C42275"/>
                </a:solidFill>
                <a:latin typeface="Menlo" panose="020B0609030804020204" pitchFamily="49" charset="0"/>
              </a:rPr>
              <a:t>def</a:t>
            </a:r>
            <a:r>
              <a:rPr lang="en-ZA" sz="2000" dirty="0">
                <a:latin typeface="Menlo" panose="020B0609030804020204" pitchFamily="49" charset="0"/>
              </a:rPr>
              <a:t> </a:t>
            </a:r>
            <a:r>
              <a:rPr lang="en-ZA" sz="2000" dirty="0" err="1">
                <a:latin typeface="Menlo" panose="020B0609030804020204" pitchFamily="49" charset="0"/>
              </a:rPr>
              <a:t>Sorty</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x&gt;y:</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y&gt;z: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x,z,y</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y&lt;z:</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z,y,x</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y,x,z</a:t>
            </a:r>
            <a:r>
              <a:rPr lang="en-ZA" sz="2000" dirty="0">
                <a:latin typeface="Menlo" panose="020B0609030804020204" pitchFamily="49" charset="0"/>
              </a:rPr>
              <a:t>) </a:t>
            </a:r>
            <a:br>
              <a:rPr lang="en-ZA" sz="2000" dirty="0">
                <a:latin typeface="Helvetica" pitchFamily="2" charset="0"/>
              </a:rPr>
            </a:br>
            <a:endParaRPr lang="en-ZA" sz="2000" dirty="0">
              <a:latin typeface="Helvetica" pitchFamily="2" charset="0"/>
            </a:endParaRPr>
          </a:p>
          <a:p>
            <a:r>
              <a:rPr lang="en-ZA" sz="2000" dirty="0" err="1">
                <a:latin typeface="Menlo" panose="020B0609030804020204" pitchFamily="49" charset="0"/>
              </a:rPr>
              <a:t>Sorty</a:t>
            </a:r>
            <a:r>
              <a:rPr lang="en-ZA" sz="2000" dirty="0">
                <a:latin typeface="Menlo" panose="020B0609030804020204" pitchFamily="49" charset="0"/>
              </a:rPr>
              <a:t>(</a:t>
            </a:r>
            <a:r>
              <a:rPr lang="en-ZA" sz="2000" dirty="0">
                <a:solidFill>
                  <a:srgbClr val="0435FF"/>
                </a:solidFill>
                <a:latin typeface="Menlo" panose="020B0609030804020204" pitchFamily="49" charset="0"/>
              </a:rPr>
              <a:t>1</a:t>
            </a:r>
            <a:r>
              <a:rPr lang="en-ZA" sz="2000" dirty="0">
                <a:latin typeface="Menlo" panose="020B0609030804020204" pitchFamily="49" charset="0"/>
              </a:rPr>
              <a:t>,</a:t>
            </a:r>
            <a:r>
              <a:rPr lang="en-ZA" sz="2000" dirty="0">
                <a:solidFill>
                  <a:srgbClr val="0435FF"/>
                </a:solidFill>
                <a:latin typeface="Menlo" panose="020B0609030804020204" pitchFamily="49" charset="0"/>
              </a:rPr>
              <a:t>2</a:t>
            </a:r>
            <a:r>
              <a:rPr lang="en-ZA" sz="2000" dirty="0">
                <a:latin typeface="Menlo" panose="020B0609030804020204" pitchFamily="49" charset="0"/>
              </a:rPr>
              <a:t>,</a:t>
            </a:r>
            <a:r>
              <a:rPr lang="en-ZA" sz="2000" dirty="0">
                <a:solidFill>
                  <a:srgbClr val="0435FF"/>
                </a:solidFill>
                <a:latin typeface="Menlo" panose="020B0609030804020204" pitchFamily="49" charset="0"/>
              </a:rPr>
              <a:t>3</a:t>
            </a:r>
            <a:r>
              <a:rPr lang="en-ZA" sz="2000" dirty="0">
                <a:latin typeface="Menlo" panose="020B0609030804020204" pitchFamily="49" charset="0"/>
              </a:rPr>
              <a:t>) </a:t>
            </a:r>
          </a:p>
        </p:txBody>
      </p:sp>
      <p:sp>
        <p:nvSpPr>
          <p:cNvPr id="4" name="TextBox 3">
            <a:extLst>
              <a:ext uri="{FF2B5EF4-FFF2-40B4-BE49-F238E27FC236}">
                <a16:creationId xmlns:a16="http://schemas.microsoft.com/office/drawing/2014/main" id="{C85CCDCE-C059-0B4B-90BC-95CE2B744B52}"/>
              </a:ext>
            </a:extLst>
          </p:cNvPr>
          <p:cNvSpPr txBox="1"/>
          <p:nvPr/>
        </p:nvSpPr>
        <p:spPr>
          <a:xfrm>
            <a:off x="6087192" y="1340768"/>
            <a:ext cx="3816573" cy="1215204"/>
          </a:xfrm>
          <a:prstGeom prst="rect">
            <a:avLst/>
          </a:prstGeom>
          <a:noFill/>
        </p:spPr>
        <p:txBody>
          <a:bodyPr wrap="square">
            <a:spAutoFit/>
          </a:bodyPr>
          <a:lstStyle/>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b="1" dirty="0">
                <a:solidFill>
                  <a:schemeClr val="accent3">
                    <a:lumMod val="50000"/>
                  </a:schemeClr>
                </a:solidFill>
                <a:latin typeface="Arial" charset="0"/>
                <a:ea typeface="ＭＳ Ｐゴシック" charset="0"/>
                <a:cs typeface="ＭＳ Ｐゴシック" charset="0"/>
              </a:rPr>
              <a:t>Lets run this to uncover errors …</a:t>
            </a:r>
          </a:p>
        </p:txBody>
      </p:sp>
    </p:spTree>
    <p:extLst>
      <p:ext uri="{BB962C8B-B14F-4D97-AF65-F5344CB8AC3E}">
        <p14:creationId xmlns:p14="http://schemas.microsoft.com/office/powerpoint/2010/main" val="22452653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a:extLst>
              <a:ext uri="{FF2B5EF4-FFF2-40B4-BE49-F238E27FC236}">
                <a16:creationId xmlns:a16="http://schemas.microsoft.com/office/drawing/2014/main" id="{EA163078-AA0E-4448-8B73-5BB4B2A34A68}"/>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Testing Methods</a:t>
            </a:r>
          </a:p>
        </p:txBody>
      </p:sp>
      <p:sp>
        <p:nvSpPr>
          <p:cNvPr id="11266" name="Text Box 2">
            <a:extLst>
              <a:ext uri="{FF2B5EF4-FFF2-40B4-BE49-F238E27FC236}">
                <a16:creationId xmlns:a16="http://schemas.microsoft.com/office/drawing/2014/main" id="{527FEAAE-9930-1544-A0ED-2D8863F88BEE}"/>
              </a:ext>
            </a:extLst>
          </p:cNvPr>
          <p:cNvSpPr txBox="1">
            <a:spLocks noChangeArrowheads="1"/>
          </p:cNvSpPr>
          <p:nvPr/>
        </p:nvSpPr>
        <p:spPr bwMode="auto">
          <a:xfrm>
            <a:off x="1403350" y="4953000"/>
            <a:ext cx="7018338" cy="11906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endParaRPr>
          </a:p>
        </p:txBody>
      </p:sp>
      <p:sp>
        <p:nvSpPr>
          <p:cNvPr id="11267" name="Rectangle 3">
            <a:extLst>
              <a:ext uri="{FF2B5EF4-FFF2-40B4-BE49-F238E27FC236}">
                <a16:creationId xmlns:a16="http://schemas.microsoft.com/office/drawing/2014/main" id="{3F195D69-8EEB-AB42-9263-201B74DDC894}"/>
              </a:ext>
            </a:extLst>
          </p:cNvPr>
          <p:cNvSpPr>
            <a:spLocks noGrp="1" noChangeArrowheads="1"/>
          </p:cNvSpPr>
          <p:nvPr>
            <p:ph type="body" idx="4294967295"/>
          </p:nvPr>
        </p:nvSpPr>
        <p:spPr>
          <a:xfrm>
            <a:off x="849313" y="1196975"/>
            <a:ext cx="8555037"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eaLnBrk="1" hangingPunct="1">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Programs must be thoroughly tested </a:t>
            </a:r>
          </a:p>
          <a:p>
            <a:pPr marL="0" indent="0" eaLnBrk="1" hangingPunct="1">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for </a:t>
            </a:r>
            <a:r>
              <a:rPr lang="en-ZA" b="1" dirty="0"/>
              <a:t>all possible </a:t>
            </a:r>
            <a:r>
              <a:rPr lang="en-ZA" dirty="0"/>
              <a:t>input/output values</a:t>
            </a:r>
          </a:p>
          <a:p>
            <a:pPr marL="0" indent="0" eaLnBrk="1" hangingPunct="1">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 to make sure the programs behave </a:t>
            </a:r>
            <a:r>
              <a:rPr lang="en-ZA" b="1" dirty="0"/>
              <a:t>correctly</a:t>
            </a:r>
            <a:r>
              <a:rPr lang="en-ZA" dirty="0"/>
              <a:t>.</a:t>
            </a:r>
          </a:p>
          <a:p>
            <a:pPr marL="0" indent="0" eaLnBrk="1" hangingPunct="1">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100B32-5B86-5147-8DAF-C0D5C3CF6CD2}"/>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Program</a:t>
            </a:r>
          </a:p>
        </p:txBody>
      </p:sp>
      <p:sp>
        <p:nvSpPr>
          <p:cNvPr id="4" name="Content Placeholder 3">
            <a:extLst>
              <a:ext uri="{FF2B5EF4-FFF2-40B4-BE49-F238E27FC236}">
                <a16:creationId xmlns:a16="http://schemas.microsoft.com/office/drawing/2014/main" id="{01F170A6-ED0B-5E4D-8682-75587A4D0F2B}"/>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a:t>Write a program that reads in a list of </a:t>
            </a:r>
            <a:r>
              <a:rPr lang="en-US" b="1" dirty="0"/>
              <a:t>test scores </a:t>
            </a:r>
            <a:r>
              <a:rPr lang="en-US" dirty="0"/>
              <a:t>and </a:t>
            </a:r>
            <a:r>
              <a:rPr lang="en-US" b="1" dirty="0"/>
              <a:t>classifies</a:t>
            </a:r>
            <a:r>
              <a:rPr lang="en-US" dirty="0"/>
              <a:t> them into ranks - </a:t>
            </a:r>
          </a:p>
          <a:p>
            <a:pPr marL="400050" lvl="1" indent="0">
              <a:buFont typeface="Times New Roman" charset="0"/>
              <a:buNone/>
              <a:defRPr/>
            </a:pPr>
            <a:r>
              <a:rPr lang="en-US" dirty="0"/>
              <a:t>1,  2+, 2-, 3, FS, F</a:t>
            </a:r>
          </a:p>
          <a:p>
            <a:pPr marL="400050" lvl="1" indent="0">
              <a:buFont typeface="Times New Roman" charset="0"/>
              <a:buNone/>
              <a:defRPr/>
            </a:pPr>
            <a:endParaRPr lang="en-US" dirty="0"/>
          </a:p>
          <a:p>
            <a:pPr marL="457200" indent="-457200">
              <a:buFontTx/>
              <a:buChar char="-"/>
              <a:defRPr/>
            </a:pPr>
            <a:r>
              <a:rPr lang="en-US" dirty="0"/>
              <a:t>and, for each rank, displays:</a:t>
            </a:r>
          </a:p>
          <a:p>
            <a:pPr marL="857250" lvl="1" indent="-457200">
              <a:buFontTx/>
              <a:buChar char="-"/>
              <a:defRPr/>
            </a:pPr>
            <a:r>
              <a:rPr lang="en-US" dirty="0"/>
              <a:t>the number of students in the rank (output as a </a:t>
            </a:r>
            <a:r>
              <a:rPr lang="en-US" b="1" dirty="0"/>
              <a:t>histogram</a:t>
            </a:r>
            <a:r>
              <a:rPr lang="en-US" dirty="0"/>
              <a:t>).</a:t>
            </a:r>
          </a:p>
          <a:p>
            <a:pPr marL="857250" lvl="1" indent="-457200">
              <a:buFontTx/>
              <a:buChar char="-"/>
              <a:defRPr/>
            </a:pPr>
            <a:endParaRPr lang="en-US" dirty="0"/>
          </a:p>
        </p:txBody>
      </p:sp>
      <p:sp>
        <p:nvSpPr>
          <p:cNvPr id="2" name="Rectangle 1">
            <a:extLst>
              <a:ext uri="{FF2B5EF4-FFF2-40B4-BE49-F238E27FC236}">
                <a16:creationId xmlns:a16="http://schemas.microsoft.com/office/drawing/2014/main" id="{92BBBC74-67A0-5B46-AA79-FC5ED149EFA3}"/>
              </a:ext>
            </a:extLst>
          </p:cNvPr>
          <p:cNvSpPr/>
          <p:nvPr/>
        </p:nvSpPr>
        <p:spPr>
          <a:xfrm>
            <a:off x="2343594" y="4541039"/>
            <a:ext cx="6696744" cy="1144865"/>
          </a:xfrm>
          <a:prstGeom prst="rect">
            <a:avLst/>
          </a:prstGeom>
        </p:spPr>
        <p:txBody>
          <a:bodyPr wrap="square">
            <a:spAutoFit/>
          </a:bodyPr>
          <a:lstStyle/>
          <a:p>
            <a:r>
              <a:rPr lang="en-ZA" b="1" i="0" dirty="0">
                <a:solidFill>
                  <a:srgbClr val="545454"/>
                </a:solidFill>
                <a:effectLst/>
                <a:latin typeface="arial" panose="020B0604020202020204" pitchFamily="34" charset="0"/>
              </a:rPr>
              <a:t>Histogram</a:t>
            </a:r>
            <a:r>
              <a:rPr lang="en-ZA" b="0" i="0" dirty="0">
                <a:solidFill>
                  <a:srgbClr val="545454"/>
                </a:solidFill>
                <a:effectLst/>
                <a:latin typeface="arial" panose="020B0604020202020204" pitchFamily="34" charset="0"/>
              </a:rPr>
              <a:t>: </a:t>
            </a:r>
          </a:p>
          <a:p>
            <a:pPr lvl="1" algn="just"/>
            <a:r>
              <a:rPr lang="en-ZA" b="0" i="0" dirty="0">
                <a:solidFill>
                  <a:srgbClr val="545454"/>
                </a:solidFill>
                <a:effectLst/>
                <a:latin typeface="arial" panose="020B0604020202020204" pitchFamily="34" charset="0"/>
              </a:rPr>
              <a:t>A graphical display where the data is grouped into ranges (such as "100 to 149", "150 to 199", </a:t>
            </a:r>
            <a:r>
              <a:rPr lang="en-ZA" b="0" i="0" dirty="0" err="1">
                <a:solidFill>
                  <a:srgbClr val="545454"/>
                </a:solidFill>
                <a:effectLst/>
                <a:latin typeface="arial" panose="020B0604020202020204" pitchFamily="34" charset="0"/>
              </a:rPr>
              <a:t>etc</a:t>
            </a:r>
            <a:r>
              <a:rPr lang="en-ZA" b="0" i="0" dirty="0">
                <a:solidFill>
                  <a:srgbClr val="545454"/>
                </a:solidFill>
                <a:effectLst/>
                <a:latin typeface="arial" panose="020B0604020202020204" pitchFamily="34" charset="0"/>
              </a:rPr>
              <a:t>), and then plotted as bars. Similar to a Bar Graph, but in a </a:t>
            </a:r>
            <a:r>
              <a:rPr lang="en-ZA" b="1" i="0" dirty="0">
                <a:solidFill>
                  <a:srgbClr val="6A6A6A"/>
                </a:solidFill>
                <a:effectLst/>
                <a:latin typeface="arial" panose="020B0604020202020204" pitchFamily="34" charset="0"/>
              </a:rPr>
              <a:t>Histogram</a:t>
            </a:r>
            <a:r>
              <a:rPr lang="en-ZA" b="0" i="0" dirty="0">
                <a:solidFill>
                  <a:srgbClr val="545454"/>
                </a:solidFill>
                <a:effectLst/>
                <a:latin typeface="arial" panose="020B0604020202020204" pitchFamily="34" charset="0"/>
              </a:rPr>
              <a:t> each bar is for a range of data. </a:t>
            </a:r>
            <a:endParaRPr lang="en-US" dirty="0"/>
          </a:p>
        </p:txBody>
      </p:sp>
      <p:pic>
        <p:nvPicPr>
          <p:cNvPr id="5" name="Picture 4">
            <a:extLst>
              <a:ext uri="{FF2B5EF4-FFF2-40B4-BE49-F238E27FC236}">
                <a16:creationId xmlns:a16="http://schemas.microsoft.com/office/drawing/2014/main" id="{06FEF85C-52A6-2E4C-B21F-138B27ACA305}"/>
              </a:ext>
            </a:extLst>
          </p:cNvPr>
          <p:cNvPicPr>
            <a:picLocks noChangeAspect="1"/>
          </p:cNvPicPr>
          <p:nvPr/>
        </p:nvPicPr>
        <p:blipFill>
          <a:blip r:embed="rId3"/>
          <a:stretch>
            <a:fillRect/>
          </a:stretch>
        </p:blipFill>
        <p:spPr>
          <a:xfrm>
            <a:off x="682847" y="4365104"/>
            <a:ext cx="1473200" cy="1320800"/>
          </a:xfrm>
          <a:prstGeom prst="rect">
            <a:avLst/>
          </a:prstGeom>
        </p:spPr>
      </p:pic>
    </p:spTree>
    <p:extLst>
      <p:ext uri="{BB962C8B-B14F-4D97-AF65-F5344CB8AC3E}">
        <p14:creationId xmlns:p14="http://schemas.microsoft.com/office/powerpoint/2010/main" val="24648607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39B91BCD-3A7A-2840-B4A6-C7F9B12BB9E5}"/>
              </a:ext>
            </a:extLst>
          </p:cNvPr>
          <p:cNvSpPr>
            <a:spLocks noGrp="1"/>
          </p:cNvSpPr>
          <p:nvPr>
            <p:ph type="dt" sz="quarter"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000">
                <a:solidFill>
                  <a:schemeClr val="tx1"/>
                </a:solidFill>
                <a:latin typeface="Courier" charset="0"/>
                <a:ea typeface="ＭＳ Ｐゴシック" charset="0"/>
                <a:cs typeface="ＭＳ Ｐゴシック" charset="0"/>
              </a:defRPr>
            </a:lvl1pPr>
            <a:lvl2pPr marL="37931725" indent="-37474525" eaLnBrk="0" hangingPunct="0">
              <a:defRPr sz="2000">
                <a:solidFill>
                  <a:schemeClr val="tx1"/>
                </a:solidFill>
                <a:latin typeface="Courier" charset="0"/>
                <a:ea typeface="ＭＳ Ｐゴシック" charset="0"/>
              </a:defRPr>
            </a:lvl2pPr>
            <a:lvl3pPr eaLnBrk="0" hangingPunct="0">
              <a:defRPr sz="2000">
                <a:solidFill>
                  <a:schemeClr val="tx1"/>
                </a:solidFill>
                <a:latin typeface="Courier" charset="0"/>
                <a:ea typeface="ＭＳ Ｐゴシック" charset="0"/>
              </a:defRPr>
            </a:lvl3pPr>
            <a:lvl4pPr eaLnBrk="0" hangingPunct="0">
              <a:defRPr sz="2000">
                <a:solidFill>
                  <a:schemeClr val="tx1"/>
                </a:solidFill>
                <a:latin typeface="Courier" charset="0"/>
                <a:ea typeface="ＭＳ Ｐゴシック" charset="0"/>
              </a:defRPr>
            </a:lvl4pPr>
            <a:lvl5pPr eaLnBrk="0" hangingPunct="0">
              <a:defRPr sz="2000">
                <a:solidFill>
                  <a:schemeClr val="tx1"/>
                </a:solidFill>
                <a:latin typeface="Courier" charset="0"/>
                <a:ea typeface="ＭＳ Ｐゴシック" charset="0"/>
              </a:defRPr>
            </a:lvl5pPr>
            <a:lvl6pPr marL="457200" eaLnBrk="0" fontAlgn="base" hangingPunct="0">
              <a:spcBef>
                <a:spcPct val="0"/>
              </a:spcBef>
              <a:spcAft>
                <a:spcPct val="0"/>
              </a:spcAft>
              <a:defRPr sz="2000">
                <a:solidFill>
                  <a:schemeClr val="tx1"/>
                </a:solidFill>
                <a:latin typeface="Courier" charset="0"/>
                <a:ea typeface="ＭＳ Ｐゴシック" charset="0"/>
              </a:defRPr>
            </a:lvl6pPr>
            <a:lvl7pPr marL="914400" eaLnBrk="0" fontAlgn="base" hangingPunct="0">
              <a:spcBef>
                <a:spcPct val="0"/>
              </a:spcBef>
              <a:spcAft>
                <a:spcPct val="0"/>
              </a:spcAft>
              <a:defRPr sz="2000">
                <a:solidFill>
                  <a:schemeClr val="tx1"/>
                </a:solidFill>
                <a:latin typeface="Courier" charset="0"/>
                <a:ea typeface="ＭＳ Ｐゴシック" charset="0"/>
              </a:defRPr>
            </a:lvl7pPr>
            <a:lvl8pPr marL="1371600" eaLnBrk="0" fontAlgn="base" hangingPunct="0">
              <a:spcBef>
                <a:spcPct val="0"/>
              </a:spcBef>
              <a:spcAft>
                <a:spcPct val="0"/>
              </a:spcAft>
              <a:defRPr sz="2000">
                <a:solidFill>
                  <a:schemeClr val="tx1"/>
                </a:solidFill>
                <a:latin typeface="Courier" charset="0"/>
                <a:ea typeface="ＭＳ Ｐゴシック" charset="0"/>
              </a:defRPr>
            </a:lvl8pPr>
            <a:lvl9pPr marL="1828800" eaLnBrk="0" fontAlgn="base" hangingPunct="0">
              <a:spcBef>
                <a:spcPct val="0"/>
              </a:spcBef>
              <a:spcAft>
                <a:spcPct val="0"/>
              </a:spcAft>
              <a:defRPr sz="2000">
                <a:solidFill>
                  <a:schemeClr val="tx1"/>
                </a:solidFill>
                <a:latin typeface="Courier" charset="0"/>
                <a:ea typeface="ＭＳ Ｐゴシック" charset="0"/>
              </a:defRPr>
            </a:lvl9pPr>
          </a:lstStyle>
          <a:p>
            <a:pPr eaLnBrk="1" hangingPunct="1">
              <a:defRPr/>
            </a:pPr>
            <a:endParaRPr lang="en-GB" sz="1000">
              <a:solidFill>
                <a:srgbClr val="336699"/>
              </a:solidFill>
              <a:latin typeface="Century Gothic" charset="0"/>
            </a:endParaRPr>
          </a:p>
          <a:p>
            <a:pPr eaLnBrk="1" hangingPunct="1">
              <a:defRPr/>
            </a:pPr>
            <a:endParaRPr lang="en-GB" sz="1000">
              <a:solidFill>
                <a:srgbClr val="336699"/>
              </a:solidFill>
              <a:latin typeface="Century Gothic" charset="0"/>
            </a:endParaRPr>
          </a:p>
        </p:txBody>
      </p:sp>
      <p:sp>
        <p:nvSpPr>
          <p:cNvPr id="26628" name="Rectangle 2">
            <a:extLst>
              <a:ext uri="{FF2B5EF4-FFF2-40B4-BE49-F238E27FC236}">
                <a16:creationId xmlns:a16="http://schemas.microsoft.com/office/drawing/2014/main" id="{4AF60897-8F0C-4A46-80F0-859DCF8E279C}"/>
              </a:ext>
            </a:extLst>
          </p:cNvPr>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r>
              <a:rPr lang="en-US" altLang="en-US">
                <a:effectLst>
                  <a:outerShdw blurRad="38100" dist="38100" dir="2700000" algn="tl">
                    <a:srgbClr val="C0C0C0"/>
                  </a:outerShdw>
                </a:effectLst>
                <a:latin typeface="Century Gothic" panose="020B0502020202020204" pitchFamily="34" charset="0"/>
              </a:rPr>
              <a:t>Exhaustive testing</a:t>
            </a:r>
          </a:p>
        </p:txBody>
      </p:sp>
      <p:sp>
        <p:nvSpPr>
          <p:cNvPr id="26629" name="Rectangle 3">
            <a:extLst>
              <a:ext uri="{FF2B5EF4-FFF2-40B4-BE49-F238E27FC236}">
                <a16:creationId xmlns:a16="http://schemas.microsoft.com/office/drawing/2014/main" id="{E649E11B-EDEB-AC41-AB85-60391392D3A3}"/>
              </a:ext>
            </a:extLst>
          </p:cNvPr>
          <p:cNvSpPr>
            <a:spLocks noGrp="1" noChangeArrowheads="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lnSpc>
                <a:spcPct val="90000"/>
              </a:lnSpc>
              <a:buFont typeface="Times New Roman" charset="0"/>
              <a:buNone/>
              <a:defRPr/>
            </a:pPr>
            <a:r>
              <a:rPr lang="en-US" dirty="0">
                <a:latin typeface="Century Gothic" charset="0"/>
                <a:cs typeface="ＭＳ Ｐゴシック" charset="0"/>
              </a:rPr>
              <a:t>Ideal testing strategy :</a:t>
            </a:r>
          </a:p>
          <a:p>
            <a:pPr eaLnBrk="1" hangingPunct="1">
              <a:lnSpc>
                <a:spcPct val="90000"/>
              </a:lnSpc>
              <a:buFont typeface="Times New Roman" charset="0"/>
              <a:buNone/>
              <a:defRPr/>
            </a:pPr>
            <a:endParaRPr lang="en-US" dirty="0">
              <a:latin typeface="Century Gothic" charset="0"/>
              <a:cs typeface="ＭＳ Ｐゴシック" charset="0"/>
            </a:endParaRPr>
          </a:p>
          <a:p>
            <a:pPr marL="628650" lvl="1" indent="-171450" eaLnBrk="1" hangingPunct="1">
              <a:lnSpc>
                <a:spcPct val="90000"/>
              </a:lnSpc>
              <a:buFont typeface="Times New Roman" charset="0"/>
              <a:buNone/>
              <a:defRPr/>
            </a:pPr>
            <a:r>
              <a:rPr lang="en-US" dirty="0">
                <a:latin typeface="Century Gothic" charset="0"/>
              </a:rPr>
              <a:t>Run program using all possible inputs</a:t>
            </a:r>
          </a:p>
          <a:p>
            <a:pPr marL="628650" lvl="1" indent="-171450" eaLnBrk="1" hangingPunct="1">
              <a:lnSpc>
                <a:spcPct val="90000"/>
              </a:lnSpc>
              <a:buFont typeface="Times New Roman" charset="0"/>
              <a:buNone/>
              <a:defRPr/>
            </a:pPr>
            <a:endParaRPr lang="en-US" dirty="0">
              <a:latin typeface="Century Gothic" charset="0"/>
            </a:endParaRPr>
          </a:p>
          <a:p>
            <a:pPr marL="628650" lvl="1" indent="-171450" eaLnBrk="1" hangingPunct="1">
              <a:lnSpc>
                <a:spcPct val="90000"/>
              </a:lnSpc>
              <a:buFont typeface="Times New Roman" charset="0"/>
              <a:buNone/>
              <a:defRPr/>
            </a:pPr>
            <a:r>
              <a:rPr lang="en-US" dirty="0">
                <a:latin typeface="Century Gothic" charset="0"/>
              </a:rPr>
              <a:t>Compare actual outputs to expected outputs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225DBC84-25DC-EA47-9B78-471E53227A27}"/>
              </a:ext>
            </a:extLst>
          </p:cNvPr>
          <p:cNvSpPr>
            <a:spLocks noGrp="1"/>
          </p:cNvSpPr>
          <p:nvPr>
            <p:ph type="dt" sz="quarter"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000">
                <a:solidFill>
                  <a:schemeClr val="tx1"/>
                </a:solidFill>
                <a:latin typeface="Courier" charset="0"/>
                <a:ea typeface="ＭＳ Ｐゴシック" charset="0"/>
                <a:cs typeface="ＭＳ Ｐゴシック" charset="0"/>
              </a:defRPr>
            </a:lvl1pPr>
            <a:lvl2pPr marL="37931725" indent="-37474525" eaLnBrk="0" hangingPunct="0">
              <a:defRPr sz="2000">
                <a:solidFill>
                  <a:schemeClr val="tx1"/>
                </a:solidFill>
                <a:latin typeface="Courier" charset="0"/>
                <a:ea typeface="ＭＳ Ｐゴシック" charset="0"/>
              </a:defRPr>
            </a:lvl2pPr>
            <a:lvl3pPr eaLnBrk="0" hangingPunct="0">
              <a:defRPr sz="2000">
                <a:solidFill>
                  <a:schemeClr val="tx1"/>
                </a:solidFill>
                <a:latin typeface="Courier" charset="0"/>
                <a:ea typeface="ＭＳ Ｐゴシック" charset="0"/>
              </a:defRPr>
            </a:lvl3pPr>
            <a:lvl4pPr eaLnBrk="0" hangingPunct="0">
              <a:defRPr sz="2000">
                <a:solidFill>
                  <a:schemeClr val="tx1"/>
                </a:solidFill>
                <a:latin typeface="Courier" charset="0"/>
                <a:ea typeface="ＭＳ Ｐゴシック" charset="0"/>
              </a:defRPr>
            </a:lvl4pPr>
            <a:lvl5pPr eaLnBrk="0" hangingPunct="0">
              <a:defRPr sz="2000">
                <a:solidFill>
                  <a:schemeClr val="tx1"/>
                </a:solidFill>
                <a:latin typeface="Courier" charset="0"/>
                <a:ea typeface="ＭＳ Ｐゴシック" charset="0"/>
              </a:defRPr>
            </a:lvl5pPr>
            <a:lvl6pPr marL="457200" eaLnBrk="0" fontAlgn="base" hangingPunct="0">
              <a:spcBef>
                <a:spcPct val="0"/>
              </a:spcBef>
              <a:spcAft>
                <a:spcPct val="0"/>
              </a:spcAft>
              <a:defRPr sz="2000">
                <a:solidFill>
                  <a:schemeClr val="tx1"/>
                </a:solidFill>
                <a:latin typeface="Courier" charset="0"/>
                <a:ea typeface="ＭＳ Ｐゴシック" charset="0"/>
              </a:defRPr>
            </a:lvl6pPr>
            <a:lvl7pPr marL="914400" eaLnBrk="0" fontAlgn="base" hangingPunct="0">
              <a:spcBef>
                <a:spcPct val="0"/>
              </a:spcBef>
              <a:spcAft>
                <a:spcPct val="0"/>
              </a:spcAft>
              <a:defRPr sz="2000">
                <a:solidFill>
                  <a:schemeClr val="tx1"/>
                </a:solidFill>
                <a:latin typeface="Courier" charset="0"/>
                <a:ea typeface="ＭＳ Ｐゴシック" charset="0"/>
              </a:defRPr>
            </a:lvl7pPr>
            <a:lvl8pPr marL="1371600" eaLnBrk="0" fontAlgn="base" hangingPunct="0">
              <a:spcBef>
                <a:spcPct val="0"/>
              </a:spcBef>
              <a:spcAft>
                <a:spcPct val="0"/>
              </a:spcAft>
              <a:defRPr sz="2000">
                <a:solidFill>
                  <a:schemeClr val="tx1"/>
                </a:solidFill>
                <a:latin typeface="Courier" charset="0"/>
                <a:ea typeface="ＭＳ Ｐゴシック" charset="0"/>
              </a:defRPr>
            </a:lvl8pPr>
            <a:lvl9pPr marL="1828800" eaLnBrk="0" fontAlgn="base" hangingPunct="0">
              <a:spcBef>
                <a:spcPct val="0"/>
              </a:spcBef>
              <a:spcAft>
                <a:spcPct val="0"/>
              </a:spcAft>
              <a:defRPr sz="2000">
                <a:solidFill>
                  <a:schemeClr val="tx1"/>
                </a:solidFill>
                <a:latin typeface="Courier" charset="0"/>
                <a:ea typeface="ＭＳ Ｐゴシック" charset="0"/>
              </a:defRPr>
            </a:lvl9pPr>
          </a:lstStyle>
          <a:p>
            <a:pPr eaLnBrk="1" hangingPunct="1">
              <a:defRPr/>
            </a:pPr>
            <a:endParaRPr lang="en-GB" sz="1000">
              <a:solidFill>
                <a:srgbClr val="336699"/>
              </a:solidFill>
              <a:latin typeface="Century Gothic" charset="0"/>
            </a:endParaRPr>
          </a:p>
          <a:p>
            <a:pPr eaLnBrk="1" hangingPunct="1">
              <a:defRPr/>
            </a:pPr>
            <a:endParaRPr lang="en-GB" sz="1000">
              <a:solidFill>
                <a:srgbClr val="336699"/>
              </a:solidFill>
              <a:latin typeface="Century Gothic" charset="0"/>
            </a:endParaRPr>
          </a:p>
        </p:txBody>
      </p:sp>
      <p:sp>
        <p:nvSpPr>
          <p:cNvPr id="26628" name="Rectangle 2">
            <a:extLst>
              <a:ext uri="{FF2B5EF4-FFF2-40B4-BE49-F238E27FC236}">
                <a16:creationId xmlns:a16="http://schemas.microsoft.com/office/drawing/2014/main" id="{06D4B977-76A2-0148-A9E3-B6E69CDD0F0F}"/>
              </a:ext>
            </a:extLst>
          </p:cNvPr>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r>
              <a:rPr lang="en-US" altLang="en-US">
                <a:effectLst>
                  <a:outerShdw blurRad="38100" dist="38100" dir="2700000" algn="tl">
                    <a:srgbClr val="C0C0C0"/>
                  </a:outerShdw>
                </a:effectLst>
                <a:latin typeface="Century Gothic" panose="020B0502020202020204" pitchFamily="34" charset="0"/>
              </a:rPr>
              <a:t>Exhaustive testing</a:t>
            </a:r>
          </a:p>
        </p:txBody>
      </p:sp>
      <p:sp>
        <p:nvSpPr>
          <p:cNvPr id="26629" name="Rectangle 3">
            <a:extLst>
              <a:ext uri="{FF2B5EF4-FFF2-40B4-BE49-F238E27FC236}">
                <a16:creationId xmlns:a16="http://schemas.microsoft.com/office/drawing/2014/main" id="{66133F8B-3341-964B-B433-2FF6229638AD}"/>
              </a:ext>
            </a:extLst>
          </p:cNvPr>
          <p:cNvSpPr>
            <a:spLocks noGrp="1" noChangeArrowheads="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228600" indent="-171450" eaLnBrk="1" hangingPunct="1">
              <a:lnSpc>
                <a:spcPct val="90000"/>
              </a:lnSpc>
              <a:buFont typeface="Times New Roman" charset="0"/>
              <a:buNone/>
              <a:defRPr/>
            </a:pPr>
            <a:r>
              <a:rPr lang="en-ZA" dirty="0"/>
              <a:t>But how do we test for all values of integers?</a:t>
            </a:r>
          </a:p>
          <a:p>
            <a:pPr marL="228600" indent="-171450" eaLnBrk="1" hangingPunct="1">
              <a:lnSpc>
                <a:spcPct val="90000"/>
              </a:lnSpc>
              <a:buFont typeface="Times New Roman" charset="0"/>
              <a:buNone/>
              <a:defRPr/>
            </a:pPr>
            <a:endParaRPr lang="en-ZA" dirty="0">
              <a:latin typeface="FreeMono" charset="0"/>
            </a:endParaRPr>
          </a:p>
          <a:p>
            <a:pPr>
              <a:buFont typeface="Times New Roman" charset="0"/>
              <a:buNone/>
              <a:defRPr/>
            </a:pPr>
            <a:r>
              <a:rPr lang="en-US" dirty="0" err="1">
                <a:latin typeface="Courier New"/>
                <a:cs typeface="Courier New"/>
              </a:rPr>
              <a:t>def</a:t>
            </a:r>
            <a:r>
              <a:rPr lang="en-US" dirty="0">
                <a:latin typeface="Courier New"/>
                <a:cs typeface="Courier New"/>
              </a:rPr>
              <a:t> Threshold(</a:t>
            </a:r>
            <a:r>
              <a:rPr lang="en-US" dirty="0" err="1">
                <a:latin typeface="Courier New"/>
                <a:cs typeface="Courier New"/>
              </a:rPr>
              <a:t>val</a:t>
            </a:r>
            <a:r>
              <a:rPr lang="en-US" dirty="0">
                <a:latin typeface="Courier New"/>
                <a:cs typeface="Courier New"/>
              </a:rPr>
              <a:t>):</a:t>
            </a:r>
          </a:p>
          <a:p>
            <a:pPr>
              <a:buFont typeface="Times New Roman" charset="0"/>
              <a:buNone/>
              <a:defRPr/>
            </a:pPr>
            <a:r>
              <a:rPr lang="en-US" dirty="0">
                <a:latin typeface="Courier New"/>
                <a:cs typeface="Courier New"/>
              </a:rPr>
              <a:t>    if </a:t>
            </a:r>
            <a:r>
              <a:rPr lang="en-US" dirty="0" err="1">
                <a:latin typeface="Courier New"/>
                <a:cs typeface="Courier New"/>
              </a:rPr>
              <a:t>val</a:t>
            </a:r>
            <a:r>
              <a:rPr lang="en-US" dirty="0">
                <a:latin typeface="Courier New"/>
                <a:cs typeface="Courier New"/>
              </a:rPr>
              <a:t>&gt;10000: </a:t>
            </a:r>
            <a:r>
              <a:rPr lang="en-US" dirty="0" err="1">
                <a:latin typeface="Courier New"/>
                <a:cs typeface="Courier New"/>
              </a:rPr>
              <a:t>val</a:t>
            </a:r>
            <a:r>
              <a:rPr lang="en-US" dirty="0">
                <a:latin typeface="Courier New"/>
                <a:cs typeface="Courier New"/>
              </a:rPr>
              <a:t>=10000</a:t>
            </a:r>
          </a:p>
          <a:p>
            <a:pPr>
              <a:buFont typeface="Times New Roman" charset="0"/>
              <a:buNone/>
              <a:defRPr/>
            </a:pPr>
            <a:r>
              <a:rPr lang="en-US" dirty="0">
                <a:latin typeface="Courier New"/>
                <a:cs typeface="Courier New"/>
              </a:rPr>
              <a:t>    return </a:t>
            </a:r>
            <a:r>
              <a:rPr lang="en-US" dirty="0" err="1">
                <a:latin typeface="Courier New"/>
                <a:cs typeface="Courier New"/>
              </a:rPr>
              <a:t>val</a:t>
            </a:r>
            <a:endParaRPr lang="en-US" dirty="0">
              <a:latin typeface="Courier New"/>
              <a:cs typeface="Courier New"/>
            </a:endParaRPr>
          </a:p>
          <a:p>
            <a:pPr marL="720725"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dirty="0">
              <a:latin typeface="Courier"/>
              <a:cs typeface="Courier"/>
            </a:endParaRPr>
          </a:p>
          <a:p>
            <a:pPr marL="628650" lvl="1" indent="-171450" eaLnBrk="1" hangingPunct="1">
              <a:lnSpc>
                <a:spcPct val="90000"/>
              </a:lnSpc>
              <a:buFont typeface="Times New Roman" charset="0"/>
              <a:buNone/>
              <a:defRPr/>
            </a:pPr>
            <a:r>
              <a:rPr lang="en-US" dirty="0">
                <a:latin typeface="Century Gothic" charset="0"/>
              </a:rPr>
              <a:t>This simple program asks the user for one integer – </a:t>
            </a:r>
          </a:p>
          <a:p>
            <a:pPr marL="628650" lvl="1" indent="-171450" eaLnBrk="1" hangingPunct="1">
              <a:lnSpc>
                <a:spcPct val="90000"/>
              </a:lnSpc>
              <a:buFont typeface="Times New Roman" charset="0"/>
              <a:buNone/>
              <a:defRPr/>
            </a:pPr>
            <a:r>
              <a:rPr lang="en-US" dirty="0">
                <a:latin typeface="Century Gothic" charset="0"/>
              </a:rPr>
              <a:t>		</a:t>
            </a:r>
            <a:r>
              <a:rPr lang="en-US" dirty="0">
                <a:effectLst>
                  <a:glow rad="101600">
                    <a:schemeClr val="accent1">
                      <a:satMod val="175000"/>
                      <a:alpha val="40000"/>
                    </a:schemeClr>
                  </a:glow>
                </a:effectLst>
                <a:latin typeface="Century Gothic" charset="0"/>
              </a:rPr>
              <a:t>how many possible inputs in Python?</a:t>
            </a:r>
          </a:p>
          <a:p>
            <a:pPr marL="628650" lvl="1" indent="-171450" eaLnBrk="1" hangingPunct="1">
              <a:lnSpc>
                <a:spcPct val="90000"/>
              </a:lnSpc>
              <a:buFont typeface="Times New Roman" charset="0"/>
              <a:buNone/>
              <a:defRPr/>
            </a:pPr>
            <a:endParaRPr lang="en-US" dirty="0">
              <a:latin typeface="Century Gothic"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F158BDF4-0ED9-6345-AB3F-39CE2BF7AD56}"/>
              </a:ext>
            </a:extLst>
          </p:cNvPr>
          <p:cNvSpPr>
            <a:spLocks noGrp="1"/>
          </p:cNvSpPr>
          <p:nvPr>
            <p:ph type="dt" sz="quarter"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000">
                <a:solidFill>
                  <a:schemeClr val="tx1"/>
                </a:solidFill>
                <a:latin typeface="Courier" charset="0"/>
                <a:ea typeface="ＭＳ Ｐゴシック" charset="0"/>
                <a:cs typeface="ＭＳ Ｐゴシック" charset="0"/>
              </a:defRPr>
            </a:lvl1pPr>
            <a:lvl2pPr marL="37931725" indent="-37474525" eaLnBrk="0" hangingPunct="0">
              <a:defRPr sz="2000">
                <a:solidFill>
                  <a:schemeClr val="tx1"/>
                </a:solidFill>
                <a:latin typeface="Courier" charset="0"/>
                <a:ea typeface="ＭＳ Ｐゴシック" charset="0"/>
              </a:defRPr>
            </a:lvl2pPr>
            <a:lvl3pPr eaLnBrk="0" hangingPunct="0">
              <a:defRPr sz="2000">
                <a:solidFill>
                  <a:schemeClr val="tx1"/>
                </a:solidFill>
                <a:latin typeface="Courier" charset="0"/>
                <a:ea typeface="ＭＳ Ｐゴシック" charset="0"/>
              </a:defRPr>
            </a:lvl3pPr>
            <a:lvl4pPr eaLnBrk="0" hangingPunct="0">
              <a:defRPr sz="2000">
                <a:solidFill>
                  <a:schemeClr val="tx1"/>
                </a:solidFill>
                <a:latin typeface="Courier" charset="0"/>
                <a:ea typeface="ＭＳ Ｐゴシック" charset="0"/>
              </a:defRPr>
            </a:lvl4pPr>
            <a:lvl5pPr eaLnBrk="0" hangingPunct="0">
              <a:defRPr sz="2000">
                <a:solidFill>
                  <a:schemeClr val="tx1"/>
                </a:solidFill>
                <a:latin typeface="Courier" charset="0"/>
                <a:ea typeface="ＭＳ Ｐゴシック" charset="0"/>
              </a:defRPr>
            </a:lvl5pPr>
            <a:lvl6pPr marL="457200" eaLnBrk="0" fontAlgn="base" hangingPunct="0">
              <a:spcBef>
                <a:spcPct val="0"/>
              </a:spcBef>
              <a:spcAft>
                <a:spcPct val="0"/>
              </a:spcAft>
              <a:defRPr sz="2000">
                <a:solidFill>
                  <a:schemeClr val="tx1"/>
                </a:solidFill>
                <a:latin typeface="Courier" charset="0"/>
                <a:ea typeface="ＭＳ Ｐゴシック" charset="0"/>
              </a:defRPr>
            </a:lvl6pPr>
            <a:lvl7pPr marL="914400" eaLnBrk="0" fontAlgn="base" hangingPunct="0">
              <a:spcBef>
                <a:spcPct val="0"/>
              </a:spcBef>
              <a:spcAft>
                <a:spcPct val="0"/>
              </a:spcAft>
              <a:defRPr sz="2000">
                <a:solidFill>
                  <a:schemeClr val="tx1"/>
                </a:solidFill>
                <a:latin typeface="Courier" charset="0"/>
                <a:ea typeface="ＭＳ Ｐゴシック" charset="0"/>
              </a:defRPr>
            </a:lvl7pPr>
            <a:lvl8pPr marL="1371600" eaLnBrk="0" fontAlgn="base" hangingPunct="0">
              <a:spcBef>
                <a:spcPct val="0"/>
              </a:spcBef>
              <a:spcAft>
                <a:spcPct val="0"/>
              </a:spcAft>
              <a:defRPr sz="2000">
                <a:solidFill>
                  <a:schemeClr val="tx1"/>
                </a:solidFill>
                <a:latin typeface="Courier" charset="0"/>
                <a:ea typeface="ＭＳ Ｐゴシック" charset="0"/>
              </a:defRPr>
            </a:lvl8pPr>
            <a:lvl9pPr marL="1828800" eaLnBrk="0" fontAlgn="base" hangingPunct="0">
              <a:spcBef>
                <a:spcPct val="0"/>
              </a:spcBef>
              <a:spcAft>
                <a:spcPct val="0"/>
              </a:spcAft>
              <a:defRPr sz="2000">
                <a:solidFill>
                  <a:schemeClr val="tx1"/>
                </a:solidFill>
                <a:latin typeface="Courier" charset="0"/>
                <a:ea typeface="ＭＳ Ｐゴシック" charset="0"/>
              </a:defRPr>
            </a:lvl9pPr>
          </a:lstStyle>
          <a:p>
            <a:pPr eaLnBrk="1" hangingPunct="1">
              <a:defRPr/>
            </a:pPr>
            <a:endParaRPr lang="en-GB" sz="1000">
              <a:solidFill>
                <a:srgbClr val="336699"/>
              </a:solidFill>
              <a:latin typeface="Century Gothic" charset="0"/>
            </a:endParaRPr>
          </a:p>
          <a:p>
            <a:pPr eaLnBrk="1" hangingPunct="1">
              <a:defRPr/>
            </a:pPr>
            <a:endParaRPr lang="en-GB" sz="1000">
              <a:solidFill>
                <a:srgbClr val="336699"/>
              </a:solidFill>
              <a:latin typeface="Century Gothic" charset="0"/>
            </a:endParaRPr>
          </a:p>
        </p:txBody>
      </p:sp>
      <p:sp>
        <p:nvSpPr>
          <p:cNvPr id="26628" name="Rectangle 2">
            <a:extLst>
              <a:ext uri="{FF2B5EF4-FFF2-40B4-BE49-F238E27FC236}">
                <a16:creationId xmlns:a16="http://schemas.microsoft.com/office/drawing/2014/main" id="{C93F8A8A-153A-3648-B06F-92CA6142F383}"/>
              </a:ext>
            </a:extLst>
          </p:cNvPr>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r>
              <a:rPr lang="en-US" altLang="en-US">
                <a:effectLst>
                  <a:outerShdw blurRad="38100" dist="38100" dir="2700000" algn="tl">
                    <a:srgbClr val="C0C0C0"/>
                  </a:outerShdw>
                </a:effectLst>
                <a:latin typeface="Century Gothic" panose="020B0502020202020204" pitchFamily="34" charset="0"/>
              </a:rPr>
              <a:t>Random testing</a:t>
            </a:r>
          </a:p>
        </p:txBody>
      </p:sp>
      <p:sp>
        <p:nvSpPr>
          <p:cNvPr id="26629" name="Rectangle 3">
            <a:extLst>
              <a:ext uri="{FF2B5EF4-FFF2-40B4-BE49-F238E27FC236}">
                <a16:creationId xmlns:a16="http://schemas.microsoft.com/office/drawing/2014/main" id="{93378A5F-D307-E443-9B59-4916A4C9B797}"/>
              </a:ext>
            </a:extLst>
          </p:cNvPr>
          <p:cNvSpPr>
            <a:spLocks noGrp="1" noChangeArrowheads="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228600" indent="-171450" eaLnBrk="1" hangingPunct="1">
              <a:lnSpc>
                <a:spcPct val="90000"/>
              </a:lnSpc>
              <a:buFont typeface="Times New Roman" charset="0"/>
              <a:buNone/>
              <a:defRPr/>
            </a:pPr>
            <a:r>
              <a:rPr lang="en-US" dirty="0"/>
              <a:t>A subset of values in the input domain is used for testing.</a:t>
            </a:r>
          </a:p>
          <a:p>
            <a:pPr marL="228600" indent="-171450" eaLnBrk="1" hangingPunct="1">
              <a:lnSpc>
                <a:spcPct val="90000"/>
              </a:lnSpc>
              <a:buFont typeface="Times New Roman" charset="0"/>
              <a:buNone/>
              <a:defRPr/>
            </a:pPr>
            <a:endParaRPr lang="en-US" dirty="0"/>
          </a:p>
          <a:p>
            <a:pPr marL="514350" indent="-457200" eaLnBrk="1" hangingPunct="1">
              <a:lnSpc>
                <a:spcPct val="90000"/>
              </a:lnSpc>
              <a:buFont typeface="Arial"/>
              <a:buChar char="•"/>
              <a:defRPr/>
            </a:pPr>
            <a:r>
              <a:rPr lang="en-US" dirty="0"/>
              <a:t>Important to ensure that values are </a:t>
            </a:r>
            <a:r>
              <a:rPr lang="en-US" dirty="0">
                <a:effectLst>
                  <a:glow rad="63500">
                    <a:schemeClr val="accent1">
                      <a:satMod val="175000"/>
                      <a:alpha val="40000"/>
                    </a:schemeClr>
                  </a:glow>
                </a:effectLst>
              </a:rPr>
              <a:t>distributed</a:t>
            </a:r>
            <a:r>
              <a:rPr lang="en-US" dirty="0"/>
              <a:t> over input domain</a:t>
            </a:r>
          </a:p>
          <a:p>
            <a:pPr marL="514350" indent="-457200" eaLnBrk="1" hangingPunct="1">
              <a:lnSpc>
                <a:spcPct val="90000"/>
              </a:lnSpc>
              <a:buFont typeface="Arial"/>
              <a:buChar char="•"/>
              <a:defRPr/>
            </a:pPr>
            <a:r>
              <a:rPr lang="en-US" dirty="0"/>
              <a:t>Can use random number generation.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a:extLst>
              <a:ext uri="{FF2B5EF4-FFF2-40B4-BE49-F238E27FC236}">
                <a16:creationId xmlns:a16="http://schemas.microsoft.com/office/drawing/2014/main" id="{A54016DB-0897-C949-B01C-250F12708818}"/>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51128"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sz="3600">
                <a:effectLst>
                  <a:outerShdw blurRad="38100" dist="38100" dir="2700000" algn="tl">
                    <a:srgbClr val="C0C0C0"/>
                  </a:outerShdw>
                </a:effectLst>
              </a:rPr>
              <a:t>Equivalence Classes &amp; Boundary Values</a:t>
            </a:r>
          </a:p>
        </p:txBody>
      </p:sp>
      <p:sp>
        <p:nvSpPr>
          <p:cNvPr id="12290" name="Rectangle 2">
            <a:extLst>
              <a:ext uri="{FF2B5EF4-FFF2-40B4-BE49-F238E27FC236}">
                <a16:creationId xmlns:a16="http://schemas.microsoft.com/office/drawing/2014/main" id="{2FC3C188-813C-A948-AC8E-77E3E3657EF8}"/>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eaLnBrk="1" hangingPunct="1">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b="1" i="1" dirty="0"/>
              <a:t>Equivalence classes: </a:t>
            </a:r>
            <a:r>
              <a:rPr lang="en-US" altLang="en-US" dirty="0"/>
              <a:t>Group input values into sets of values with similar expected </a:t>
            </a:r>
            <a:r>
              <a:rPr lang="en-US" altLang="en-US" dirty="0" err="1"/>
              <a:t>behaviour</a:t>
            </a:r>
            <a:r>
              <a:rPr lang="en-US" altLang="en-US" dirty="0"/>
              <a:t> and choose candidate values</a:t>
            </a:r>
          </a:p>
          <a:p>
            <a:pPr marL="457200" lvl="1" indent="0" eaLnBrk="1" hangingPunct="1">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dirty="0"/>
              <a:t>e.g. </a:t>
            </a:r>
          </a:p>
          <a:p>
            <a:pPr marL="457200" lvl="1" indent="0" eaLnBrk="1" hangingPunct="1">
              <a:buClr>
                <a:srgbClr val="999900"/>
              </a:buClr>
              <a:buSzPct val="75000"/>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dirty="0"/>
              <a:t> (100, -90, 1000) </a:t>
            </a:r>
          </a:p>
          <a:p>
            <a:pPr marL="457200" lvl="1" indent="0" eaLnBrk="1" hangingPunct="1">
              <a:buClr>
                <a:srgbClr val="999900"/>
              </a:buClr>
              <a:buSzPct val="75000"/>
              <a:buFont typeface="Arial" panose="020B0604020202020204" pitchFamily="34"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dirty="0"/>
              <a:t>(40000, 100000) </a:t>
            </a:r>
          </a:p>
          <a:p>
            <a:pPr marL="0" indent="0" eaLnBrk="1" hangingPunct="1">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altLang="en-US" dirty="0"/>
          </a:p>
          <a:p>
            <a:pPr marL="0" indent="0" eaLnBrk="1" hangingPunct="1">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b="1" i="1" dirty="0"/>
              <a:t>Boundary value analysis</a:t>
            </a:r>
            <a:r>
              <a:rPr lang="en-US" altLang="en-US" dirty="0"/>
              <a:t>: choose values at, and on either side of, the boundaries of the equivalence classes– </a:t>
            </a:r>
          </a:p>
          <a:p>
            <a:pPr marL="457200" lvl="1" indent="0" eaLnBrk="1" hangingPunct="1">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dirty="0"/>
              <a:t>e.g. 9999, 10000, 10001</a:t>
            </a:r>
          </a:p>
        </p:txBody>
      </p:sp>
      <p:sp>
        <p:nvSpPr>
          <p:cNvPr id="2" name="Rectangle 1">
            <a:extLst>
              <a:ext uri="{FF2B5EF4-FFF2-40B4-BE49-F238E27FC236}">
                <a16:creationId xmlns:a16="http://schemas.microsoft.com/office/drawing/2014/main" id="{1B63B183-8126-244A-A28D-56CFDCD05D00}"/>
              </a:ext>
            </a:extLst>
          </p:cNvPr>
          <p:cNvSpPr>
            <a:spLocks noChangeArrowheads="1"/>
          </p:cNvSpPr>
          <p:nvPr/>
        </p:nvSpPr>
        <p:spPr bwMode="auto">
          <a:xfrm>
            <a:off x="3729658" y="2204864"/>
            <a:ext cx="5904235" cy="812530"/>
          </a:xfrm>
          <a:prstGeom prst="rect">
            <a:avLst/>
          </a:prstGeom>
          <a:gradFill rotWithShape="1">
            <a:gsLst>
              <a:gs pos="0">
                <a:srgbClr val="F8EFE9"/>
              </a:gs>
              <a:gs pos="64999">
                <a:srgbClr val="ECD5C6"/>
              </a:gs>
              <a:gs pos="100000">
                <a:srgbClr val="E6C3AD"/>
              </a:gs>
            </a:gsLst>
            <a:lin ang="5400000" scaled="1"/>
          </a:gradFill>
          <a:ln w="9525">
            <a:solidFill>
              <a:srgbClr val="94683F"/>
            </a:solidFill>
            <a:miter lim="800000"/>
            <a:headEnd/>
            <a:tailEnd/>
          </a:ln>
          <a:effectLst>
            <a:outerShdw blurRad="40000" dist="20000" dir="5400000" rotWithShape="0">
              <a:srgbClr val="808080">
                <a:alpha val="37999"/>
              </a:srgbClr>
            </a:outerShdw>
          </a:effectLst>
        </p:spPr>
        <p:txBody>
          <a:bodyPr wrap="square">
            <a:spAutoFit/>
          </a:bodyPr>
          <a:lstStyle/>
          <a:p>
            <a:pPr>
              <a:buFont typeface="Times New Roman" charset="0"/>
              <a:buNone/>
              <a:defRPr/>
            </a:pPr>
            <a:r>
              <a:rPr lang="en-US" sz="2000" dirty="0" err="1">
                <a:solidFill>
                  <a:srgbClr val="000000"/>
                </a:solidFill>
                <a:latin typeface="Courier New"/>
                <a:ea typeface="+mn-ea"/>
                <a:cs typeface="Courier New"/>
              </a:rPr>
              <a:t>def</a:t>
            </a:r>
            <a:r>
              <a:rPr lang="en-US" sz="2000" dirty="0">
                <a:solidFill>
                  <a:srgbClr val="000000"/>
                </a:solidFill>
                <a:latin typeface="Courier New"/>
                <a:ea typeface="+mn-ea"/>
                <a:cs typeface="Courier New"/>
              </a:rPr>
              <a:t> Threshold(</a:t>
            </a:r>
            <a:r>
              <a:rPr lang="en-US" sz="2000" dirty="0" err="1">
                <a:solidFill>
                  <a:srgbClr val="000000"/>
                </a:solidFill>
                <a:latin typeface="Courier New"/>
                <a:ea typeface="+mn-ea"/>
                <a:cs typeface="Courier New"/>
              </a:rPr>
              <a:t>val</a:t>
            </a:r>
            <a:r>
              <a:rPr lang="en-US" sz="2000" dirty="0">
                <a:solidFill>
                  <a:srgbClr val="000000"/>
                </a:solidFill>
                <a:latin typeface="Courier New"/>
                <a:ea typeface="+mn-ea"/>
                <a:cs typeface="Courier New"/>
              </a:rPr>
              <a:t>):</a:t>
            </a:r>
          </a:p>
          <a:p>
            <a:pPr>
              <a:buFont typeface="Times New Roman" charset="0"/>
              <a:buNone/>
              <a:defRPr/>
            </a:pPr>
            <a:r>
              <a:rPr lang="en-US" sz="2000" dirty="0">
                <a:solidFill>
                  <a:srgbClr val="000000"/>
                </a:solidFill>
                <a:latin typeface="Courier New"/>
                <a:ea typeface="+mn-ea"/>
                <a:cs typeface="Courier New"/>
              </a:rPr>
              <a:t>    if </a:t>
            </a:r>
            <a:r>
              <a:rPr lang="en-US" sz="2000" dirty="0" err="1">
                <a:solidFill>
                  <a:srgbClr val="000000"/>
                </a:solidFill>
                <a:latin typeface="Courier New"/>
                <a:ea typeface="+mn-ea"/>
                <a:cs typeface="Courier New"/>
              </a:rPr>
              <a:t>val</a:t>
            </a:r>
            <a:r>
              <a:rPr lang="en-US" sz="2000" dirty="0">
                <a:solidFill>
                  <a:srgbClr val="000000"/>
                </a:solidFill>
                <a:latin typeface="Courier New"/>
                <a:ea typeface="+mn-ea"/>
                <a:cs typeface="Courier New"/>
              </a:rPr>
              <a:t>&gt;10000: </a:t>
            </a:r>
            <a:r>
              <a:rPr lang="en-US" sz="2000" dirty="0" err="1">
                <a:solidFill>
                  <a:srgbClr val="000000"/>
                </a:solidFill>
                <a:latin typeface="Courier New"/>
                <a:ea typeface="+mn-ea"/>
                <a:cs typeface="Courier New"/>
              </a:rPr>
              <a:t>val</a:t>
            </a:r>
            <a:r>
              <a:rPr lang="en-US" sz="2000" dirty="0">
                <a:solidFill>
                  <a:srgbClr val="000000"/>
                </a:solidFill>
                <a:latin typeface="Courier New"/>
                <a:ea typeface="+mn-ea"/>
                <a:cs typeface="Courier New"/>
              </a:rPr>
              <a:t>=10000</a:t>
            </a:r>
          </a:p>
          <a:p>
            <a:pPr>
              <a:buFont typeface="Times New Roman" charset="0"/>
              <a:buNone/>
              <a:defRPr/>
            </a:pPr>
            <a:r>
              <a:rPr lang="en-US" sz="2000" dirty="0">
                <a:solidFill>
                  <a:srgbClr val="000000"/>
                </a:solidFill>
                <a:latin typeface="Courier New"/>
                <a:ea typeface="+mn-ea"/>
                <a:cs typeface="Courier New"/>
              </a:rPr>
              <a:t>    return </a:t>
            </a:r>
            <a:r>
              <a:rPr lang="en-US" sz="2000" dirty="0" err="1">
                <a:solidFill>
                  <a:srgbClr val="000000"/>
                </a:solidFill>
                <a:latin typeface="Courier New"/>
                <a:ea typeface="+mn-ea"/>
                <a:cs typeface="Courier New"/>
              </a:rPr>
              <a:t>val</a:t>
            </a:r>
            <a:endParaRPr lang="en-US" sz="2000" dirty="0">
              <a:solidFill>
                <a:srgbClr val="000000"/>
              </a:solidFill>
              <a:latin typeface="Courier New"/>
              <a:ea typeface="+mn-ea"/>
              <a:cs typeface="Courier New"/>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a:extLst>
              <a:ext uri="{FF2B5EF4-FFF2-40B4-BE49-F238E27FC236}">
                <a16:creationId xmlns:a16="http://schemas.microsoft.com/office/drawing/2014/main" id="{3A0A0A6F-F4AF-C24F-9DB6-84063475D48C}"/>
              </a:ext>
            </a:extLst>
          </p:cNvPr>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buFont typeface="Times New Roman" charset="0"/>
              <a:buNone/>
              <a:defRPr/>
            </a:pPr>
            <a:r>
              <a:rPr lang="en-ZA" sz="3600" dirty="0"/>
              <a:t>Equivalence Classes &amp; Boundary Values</a:t>
            </a:r>
            <a:endParaRPr lang="en-US" sz="3600" dirty="0">
              <a:latin typeface="Century Gothic" charset="0"/>
              <a:cs typeface="ＭＳ Ｐゴシック" charset="0"/>
            </a:endParaRPr>
          </a:p>
        </p:txBody>
      </p:sp>
      <p:sp>
        <p:nvSpPr>
          <p:cNvPr id="3" name="Content Placeholder 2">
            <a:extLst>
              <a:ext uri="{FF2B5EF4-FFF2-40B4-BE49-F238E27FC236}">
                <a16:creationId xmlns:a16="http://schemas.microsoft.com/office/drawing/2014/main" id="{3FFC1D47-013D-D345-A359-96F462591395}"/>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a:t>Write a program to classify test scores into ranks:</a:t>
            </a:r>
          </a:p>
          <a:p>
            <a:pPr marL="457200" indent="-457200">
              <a:buFont typeface="Arial"/>
              <a:buChar char="•"/>
              <a:defRPr/>
            </a:pPr>
            <a:r>
              <a:rPr lang="en-US" dirty="0"/>
              <a:t>1</a:t>
            </a:r>
            <a:r>
              <a:rPr lang="en-US" baseline="30000" dirty="0"/>
              <a:t>,</a:t>
            </a:r>
            <a:r>
              <a:rPr lang="en-US" dirty="0"/>
              <a:t> 2+, 2-, 3,,F</a:t>
            </a:r>
          </a:p>
        </p:txBody>
      </p:sp>
      <p:sp>
        <p:nvSpPr>
          <p:cNvPr id="4" name="Date Placeholder 3">
            <a:extLst>
              <a:ext uri="{FF2B5EF4-FFF2-40B4-BE49-F238E27FC236}">
                <a16:creationId xmlns:a16="http://schemas.microsoft.com/office/drawing/2014/main" id="{A80D0F4F-EE51-9348-BD63-9A2AE2DE1F4F}"/>
              </a:ext>
            </a:extLst>
          </p:cNvPr>
          <p:cNvSpPr>
            <a:spLocks noGrp="1"/>
          </p:cNvSpPr>
          <p:nvPr>
            <p:ph type="dt" sz="quarter"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000">
                <a:solidFill>
                  <a:schemeClr val="tx1"/>
                </a:solidFill>
                <a:latin typeface="Courier" charset="0"/>
                <a:ea typeface="ＭＳ Ｐゴシック" charset="0"/>
                <a:cs typeface="ＭＳ Ｐゴシック" charset="0"/>
              </a:defRPr>
            </a:lvl1pPr>
            <a:lvl2pPr marL="37931725" indent="-37474525" eaLnBrk="0" hangingPunct="0">
              <a:defRPr sz="2000">
                <a:solidFill>
                  <a:schemeClr val="tx1"/>
                </a:solidFill>
                <a:latin typeface="Courier" charset="0"/>
                <a:ea typeface="ＭＳ Ｐゴシック" charset="0"/>
              </a:defRPr>
            </a:lvl2pPr>
            <a:lvl3pPr eaLnBrk="0" hangingPunct="0">
              <a:defRPr sz="2000">
                <a:solidFill>
                  <a:schemeClr val="tx1"/>
                </a:solidFill>
                <a:latin typeface="Courier" charset="0"/>
                <a:ea typeface="ＭＳ Ｐゴシック" charset="0"/>
              </a:defRPr>
            </a:lvl3pPr>
            <a:lvl4pPr eaLnBrk="0" hangingPunct="0">
              <a:defRPr sz="2000">
                <a:solidFill>
                  <a:schemeClr val="tx1"/>
                </a:solidFill>
                <a:latin typeface="Courier" charset="0"/>
                <a:ea typeface="ＭＳ Ｐゴシック" charset="0"/>
              </a:defRPr>
            </a:lvl4pPr>
            <a:lvl5pPr eaLnBrk="0" hangingPunct="0">
              <a:defRPr sz="2000">
                <a:solidFill>
                  <a:schemeClr val="tx1"/>
                </a:solidFill>
                <a:latin typeface="Courier" charset="0"/>
                <a:ea typeface="ＭＳ Ｐゴシック" charset="0"/>
              </a:defRPr>
            </a:lvl5pPr>
            <a:lvl6pPr marL="457200" eaLnBrk="0" fontAlgn="base" hangingPunct="0">
              <a:spcBef>
                <a:spcPct val="0"/>
              </a:spcBef>
              <a:spcAft>
                <a:spcPct val="0"/>
              </a:spcAft>
              <a:defRPr sz="2000">
                <a:solidFill>
                  <a:schemeClr val="tx1"/>
                </a:solidFill>
                <a:latin typeface="Courier" charset="0"/>
                <a:ea typeface="ＭＳ Ｐゴシック" charset="0"/>
              </a:defRPr>
            </a:lvl6pPr>
            <a:lvl7pPr marL="914400" eaLnBrk="0" fontAlgn="base" hangingPunct="0">
              <a:spcBef>
                <a:spcPct val="0"/>
              </a:spcBef>
              <a:spcAft>
                <a:spcPct val="0"/>
              </a:spcAft>
              <a:defRPr sz="2000">
                <a:solidFill>
                  <a:schemeClr val="tx1"/>
                </a:solidFill>
                <a:latin typeface="Courier" charset="0"/>
                <a:ea typeface="ＭＳ Ｐゴシック" charset="0"/>
              </a:defRPr>
            </a:lvl7pPr>
            <a:lvl8pPr marL="1371600" eaLnBrk="0" fontAlgn="base" hangingPunct="0">
              <a:spcBef>
                <a:spcPct val="0"/>
              </a:spcBef>
              <a:spcAft>
                <a:spcPct val="0"/>
              </a:spcAft>
              <a:defRPr sz="2000">
                <a:solidFill>
                  <a:schemeClr val="tx1"/>
                </a:solidFill>
                <a:latin typeface="Courier" charset="0"/>
                <a:ea typeface="ＭＳ Ｐゴシック" charset="0"/>
              </a:defRPr>
            </a:lvl8pPr>
            <a:lvl9pPr marL="1828800" eaLnBrk="0" fontAlgn="base" hangingPunct="0">
              <a:spcBef>
                <a:spcPct val="0"/>
              </a:spcBef>
              <a:spcAft>
                <a:spcPct val="0"/>
              </a:spcAft>
              <a:defRPr sz="2000">
                <a:solidFill>
                  <a:schemeClr val="tx1"/>
                </a:solidFill>
                <a:latin typeface="Courier" charset="0"/>
                <a:ea typeface="ＭＳ Ｐゴシック" charset="0"/>
              </a:defRPr>
            </a:lvl9pPr>
          </a:lstStyle>
          <a:p>
            <a:pPr eaLnBrk="1" hangingPunct="1">
              <a:defRPr/>
            </a:pPr>
            <a:endParaRPr lang="en-GB" sz="1000">
              <a:solidFill>
                <a:srgbClr val="336699"/>
              </a:solidFill>
              <a:latin typeface="Century Gothic" charset="0"/>
            </a:endParaRPr>
          </a:p>
          <a:p>
            <a:pPr eaLnBrk="1" hangingPunct="1">
              <a:defRPr/>
            </a:pPr>
            <a:endParaRPr lang="en-GB" sz="1000">
              <a:solidFill>
                <a:srgbClr val="336699"/>
              </a:solidFill>
              <a:latin typeface="Century Gothic" charset="0"/>
            </a:endParaRPr>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Date Placeholder 3">
            <a:extLst>
              <a:ext uri="{FF2B5EF4-FFF2-40B4-BE49-F238E27FC236}">
                <a16:creationId xmlns:a16="http://schemas.microsoft.com/office/drawing/2014/main" id="{442A3635-9ABC-7B4C-A109-951CF42BF3F0}"/>
              </a:ext>
            </a:extLst>
          </p:cNvPr>
          <p:cNvSpPr>
            <a:spLocks noGrp="1"/>
          </p:cNvSpPr>
          <p:nvPr>
            <p:ph type="dt" sz="quarter"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000">
                <a:solidFill>
                  <a:schemeClr val="tx1"/>
                </a:solidFill>
                <a:latin typeface="Courier" charset="0"/>
                <a:ea typeface="ＭＳ Ｐゴシック" charset="0"/>
                <a:cs typeface="ＭＳ Ｐゴシック" charset="0"/>
              </a:defRPr>
            </a:lvl1pPr>
            <a:lvl2pPr marL="37931725" indent="-37474525" eaLnBrk="0" hangingPunct="0">
              <a:defRPr sz="2000">
                <a:solidFill>
                  <a:schemeClr val="tx1"/>
                </a:solidFill>
                <a:latin typeface="Courier" charset="0"/>
                <a:ea typeface="ＭＳ Ｐゴシック" charset="0"/>
              </a:defRPr>
            </a:lvl2pPr>
            <a:lvl3pPr eaLnBrk="0" hangingPunct="0">
              <a:defRPr sz="2000">
                <a:solidFill>
                  <a:schemeClr val="tx1"/>
                </a:solidFill>
                <a:latin typeface="Courier" charset="0"/>
                <a:ea typeface="ＭＳ Ｐゴシック" charset="0"/>
              </a:defRPr>
            </a:lvl3pPr>
            <a:lvl4pPr eaLnBrk="0" hangingPunct="0">
              <a:defRPr sz="2000">
                <a:solidFill>
                  <a:schemeClr val="tx1"/>
                </a:solidFill>
                <a:latin typeface="Courier" charset="0"/>
                <a:ea typeface="ＭＳ Ｐゴシック" charset="0"/>
              </a:defRPr>
            </a:lvl4pPr>
            <a:lvl5pPr eaLnBrk="0" hangingPunct="0">
              <a:defRPr sz="2000">
                <a:solidFill>
                  <a:schemeClr val="tx1"/>
                </a:solidFill>
                <a:latin typeface="Courier" charset="0"/>
                <a:ea typeface="ＭＳ Ｐゴシック" charset="0"/>
              </a:defRPr>
            </a:lvl5pPr>
            <a:lvl6pPr marL="457200" eaLnBrk="0" fontAlgn="base" hangingPunct="0">
              <a:spcBef>
                <a:spcPct val="0"/>
              </a:spcBef>
              <a:spcAft>
                <a:spcPct val="0"/>
              </a:spcAft>
              <a:defRPr sz="2000">
                <a:solidFill>
                  <a:schemeClr val="tx1"/>
                </a:solidFill>
                <a:latin typeface="Courier" charset="0"/>
                <a:ea typeface="ＭＳ Ｐゴシック" charset="0"/>
              </a:defRPr>
            </a:lvl6pPr>
            <a:lvl7pPr marL="914400" eaLnBrk="0" fontAlgn="base" hangingPunct="0">
              <a:spcBef>
                <a:spcPct val="0"/>
              </a:spcBef>
              <a:spcAft>
                <a:spcPct val="0"/>
              </a:spcAft>
              <a:defRPr sz="2000">
                <a:solidFill>
                  <a:schemeClr val="tx1"/>
                </a:solidFill>
                <a:latin typeface="Courier" charset="0"/>
                <a:ea typeface="ＭＳ Ｐゴシック" charset="0"/>
              </a:defRPr>
            </a:lvl7pPr>
            <a:lvl8pPr marL="1371600" eaLnBrk="0" fontAlgn="base" hangingPunct="0">
              <a:spcBef>
                <a:spcPct val="0"/>
              </a:spcBef>
              <a:spcAft>
                <a:spcPct val="0"/>
              </a:spcAft>
              <a:defRPr sz="2000">
                <a:solidFill>
                  <a:schemeClr val="tx1"/>
                </a:solidFill>
                <a:latin typeface="Courier" charset="0"/>
                <a:ea typeface="ＭＳ Ｐゴシック" charset="0"/>
              </a:defRPr>
            </a:lvl8pPr>
            <a:lvl9pPr marL="1828800" eaLnBrk="0" fontAlgn="base" hangingPunct="0">
              <a:spcBef>
                <a:spcPct val="0"/>
              </a:spcBef>
              <a:spcAft>
                <a:spcPct val="0"/>
              </a:spcAft>
              <a:defRPr sz="2000">
                <a:solidFill>
                  <a:schemeClr val="tx1"/>
                </a:solidFill>
                <a:latin typeface="Courier" charset="0"/>
                <a:ea typeface="ＭＳ Ｐゴシック" charset="0"/>
              </a:defRPr>
            </a:lvl9pPr>
          </a:lstStyle>
          <a:p>
            <a:pPr eaLnBrk="1" hangingPunct="1">
              <a:defRPr/>
            </a:pPr>
            <a:endParaRPr lang="en-GB" sz="1000">
              <a:solidFill>
                <a:srgbClr val="336699"/>
              </a:solidFill>
              <a:latin typeface="Century Gothic" charset="0"/>
            </a:endParaRPr>
          </a:p>
          <a:p>
            <a:pPr eaLnBrk="1" hangingPunct="1">
              <a:defRPr/>
            </a:pPr>
            <a:endParaRPr lang="en-GB" sz="1000">
              <a:solidFill>
                <a:srgbClr val="336699"/>
              </a:solidFill>
              <a:latin typeface="Century Gothic" charset="0"/>
            </a:endParaRPr>
          </a:p>
        </p:txBody>
      </p:sp>
      <p:sp>
        <p:nvSpPr>
          <p:cNvPr id="29699" name="Rectangle 2">
            <a:extLst>
              <a:ext uri="{FF2B5EF4-FFF2-40B4-BE49-F238E27FC236}">
                <a16:creationId xmlns:a16="http://schemas.microsoft.com/office/drawing/2014/main" id="{460C6F37-0DC3-5D49-BA2C-CEA098118D4D}"/>
              </a:ext>
            </a:extLst>
          </p:cNvPr>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buFont typeface="Times New Roman" charset="0"/>
              <a:buNone/>
              <a:defRPr/>
            </a:pPr>
            <a:r>
              <a:rPr lang="en-ZA" sz="3600" dirty="0"/>
              <a:t>Equivalence Classes &amp; Boundary Values</a:t>
            </a:r>
            <a:endParaRPr lang="en-US" dirty="0">
              <a:latin typeface="Century Gothic" charset="0"/>
              <a:cs typeface="ＭＳ Ｐゴシック" charset="0"/>
            </a:endParaRPr>
          </a:p>
        </p:txBody>
      </p:sp>
      <p:sp>
        <p:nvSpPr>
          <p:cNvPr id="29700" name="Rectangle 3">
            <a:extLst>
              <a:ext uri="{FF2B5EF4-FFF2-40B4-BE49-F238E27FC236}">
                <a16:creationId xmlns:a16="http://schemas.microsoft.com/office/drawing/2014/main" id="{7CEB04EA-C19E-2842-8C47-D18C80115BDF}"/>
              </a:ext>
            </a:extLst>
          </p:cNvPr>
          <p:cNvSpPr>
            <a:spLocks noGrp="1" noChangeArrowheads="1"/>
          </p:cNvSpPr>
          <p:nvPr>
            <p:ph type="body" idx="1"/>
          </p:nvPr>
        </p:nvSpPr>
        <p:spPr>
          <a:xfrm>
            <a:off x="495300" y="1600200"/>
            <a:ext cx="8916988" cy="3187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buFont typeface="Times New Roman" charset="0"/>
              <a:buNone/>
              <a:defRPr/>
            </a:pPr>
            <a:r>
              <a:rPr lang="en-US" dirty="0">
                <a:latin typeface="Century Gothic" charset="0"/>
                <a:cs typeface="ＭＳ Ｐゴシック" charset="0"/>
              </a:rPr>
              <a:t>Example: Test score program</a:t>
            </a:r>
          </a:p>
          <a:p>
            <a:pPr eaLnBrk="1" hangingPunct="1">
              <a:buFont typeface="Times New Roman" charset="0"/>
              <a:buNone/>
              <a:defRPr/>
            </a:pPr>
            <a:endParaRPr lang="en-US" dirty="0">
              <a:latin typeface="Arial Narrow" charset="0"/>
              <a:cs typeface="ＭＳ Ｐゴシック" charset="0"/>
            </a:endParaRPr>
          </a:p>
          <a:p>
            <a:pPr lvl="1" eaLnBrk="1" hangingPunct="1">
              <a:buFont typeface="Times New Roman" charset="0"/>
              <a:buNone/>
              <a:defRPr/>
            </a:pPr>
            <a:r>
              <a:rPr lang="en-US" dirty="0">
                <a:latin typeface="Century Gothic" charset="0"/>
              </a:rPr>
              <a:t>Equivalence classes:</a:t>
            </a:r>
          </a:p>
          <a:p>
            <a:pPr lvl="1" eaLnBrk="1" hangingPunct="1">
              <a:buFont typeface="Times New Roman" charset="0"/>
              <a:buNone/>
              <a:defRPr/>
            </a:pPr>
            <a:endParaRPr lang="en-US" dirty="0">
              <a:latin typeface="Century Gothic" charset="0"/>
            </a:endParaRPr>
          </a:p>
        </p:txBody>
      </p:sp>
      <p:sp>
        <p:nvSpPr>
          <p:cNvPr id="52228" name="Line 13">
            <a:extLst>
              <a:ext uri="{FF2B5EF4-FFF2-40B4-BE49-F238E27FC236}">
                <a16:creationId xmlns:a16="http://schemas.microsoft.com/office/drawing/2014/main" id="{D9A0DFBF-49BE-FF44-8DFE-B07AB167AA2B}"/>
              </a:ext>
            </a:extLst>
          </p:cNvPr>
          <p:cNvSpPr>
            <a:spLocks noChangeShapeType="1"/>
          </p:cNvSpPr>
          <p:nvPr/>
        </p:nvSpPr>
        <p:spPr bwMode="auto">
          <a:xfrm>
            <a:off x="511175" y="5338763"/>
            <a:ext cx="8632825"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29" name="Line 14">
            <a:extLst>
              <a:ext uri="{FF2B5EF4-FFF2-40B4-BE49-F238E27FC236}">
                <a16:creationId xmlns:a16="http://schemas.microsoft.com/office/drawing/2014/main" id="{89C0C3C3-1B1E-6A4F-BBB6-908FBEEB7821}"/>
              </a:ext>
            </a:extLst>
          </p:cNvPr>
          <p:cNvSpPr>
            <a:spLocks noChangeShapeType="1"/>
          </p:cNvSpPr>
          <p:nvPr/>
        </p:nvSpPr>
        <p:spPr bwMode="auto">
          <a:xfrm>
            <a:off x="8423275" y="5175250"/>
            <a:ext cx="1588"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0" name="Line 15">
            <a:extLst>
              <a:ext uri="{FF2B5EF4-FFF2-40B4-BE49-F238E27FC236}">
                <a16:creationId xmlns:a16="http://schemas.microsoft.com/office/drawing/2014/main" id="{CFA6CE2F-0DD6-314D-81A4-1F01FAC232C4}"/>
              </a:ext>
            </a:extLst>
          </p:cNvPr>
          <p:cNvSpPr>
            <a:spLocks noChangeShapeType="1"/>
          </p:cNvSpPr>
          <p:nvPr/>
        </p:nvSpPr>
        <p:spPr bwMode="auto">
          <a:xfrm>
            <a:off x="4826000" y="5175250"/>
            <a:ext cx="1588"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1" name="Line 16">
            <a:extLst>
              <a:ext uri="{FF2B5EF4-FFF2-40B4-BE49-F238E27FC236}">
                <a16:creationId xmlns:a16="http://schemas.microsoft.com/office/drawing/2014/main" id="{FCCE4E9D-DFA3-1E44-932E-2D598664A685}"/>
              </a:ext>
            </a:extLst>
          </p:cNvPr>
          <p:cNvSpPr>
            <a:spLocks noChangeShapeType="1"/>
          </p:cNvSpPr>
          <p:nvPr/>
        </p:nvSpPr>
        <p:spPr bwMode="auto">
          <a:xfrm>
            <a:off x="5546725" y="5175250"/>
            <a:ext cx="1588"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2" name="Line 17">
            <a:extLst>
              <a:ext uri="{FF2B5EF4-FFF2-40B4-BE49-F238E27FC236}">
                <a16:creationId xmlns:a16="http://schemas.microsoft.com/office/drawing/2014/main" id="{9CF8B539-3A4D-2A46-832B-E1AF3914B792}"/>
              </a:ext>
            </a:extLst>
          </p:cNvPr>
          <p:cNvSpPr>
            <a:spLocks noChangeShapeType="1"/>
          </p:cNvSpPr>
          <p:nvPr/>
        </p:nvSpPr>
        <p:spPr bwMode="auto">
          <a:xfrm>
            <a:off x="6265863" y="5175250"/>
            <a:ext cx="1587"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3" name="Line 18">
            <a:extLst>
              <a:ext uri="{FF2B5EF4-FFF2-40B4-BE49-F238E27FC236}">
                <a16:creationId xmlns:a16="http://schemas.microsoft.com/office/drawing/2014/main" id="{F1F24507-1472-F649-818A-26DE7482CF3E}"/>
              </a:ext>
            </a:extLst>
          </p:cNvPr>
          <p:cNvSpPr>
            <a:spLocks noChangeShapeType="1"/>
          </p:cNvSpPr>
          <p:nvPr/>
        </p:nvSpPr>
        <p:spPr bwMode="auto">
          <a:xfrm>
            <a:off x="6985000" y="5175250"/>
            <a:ext cx="1588"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4" name="Line 19">
            <a:extLst>
              <a:ext uri="{FF2B5EF4-FFF2-40B4-BE49-F238E27FC236}">
                <a16:creationId xmlns:a16="http://schemas.microsoft.com/office/drawing/2014/main" id="{A6BEDE88-66C7-B546-BBE6-DD2133BDBB7A}"/>
              </a:ext>
            </a:extLst>
          </p:cNvPr>
          <p:cNvSpPr>
            <a:spLocks noChangeShapeType="1"/>
          </p:cNvSpPr>
          <p:nvPr/>
        </p:nvSpPr>
        <p:spPr bwMode="auto">
          <a:xfrm>
            <a:off x="7704138" y="5175250"/>
            <a:ext cx="1587"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5" name="Line 20">
            <a:extLst>
              <a:ext uri="{FF2B5EF4-FFF2-40B4-BE49-F238E27FC236}">
                <a16:creationId xmlns:a16="http://schemas.microsoft.com/office/drawing/2014/main" id="{803BC027-0C11-FF4E-9686-17D37C5503D8}"/>
              </a:ext>
            </a:extLst>
          </p:cNvPr>
          <p:cNvSpPr>
            <a:spLocks noChangeShapeType="1"/>
          </p:cNvSpPr>
          <p:nvPr/>
        </p:nvSpPr>
        <p:spPr bwMode="auto">
          <a:xfrm>
            <a:off x="1231900" y="5175250"/>
            <a:ext cx="1588"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6" name="Line 21">
            <a:extLst>
              <a:ext uri="{FF2B5EF4-FFF2-40B4-BE49-F238E27FC236}">
                <a16:creationId xmlns:a16="http://schemas.microsoft.com/office/drawing/2014/main" id="{026F954E-597A-2447-9EB4-F57053182AFF}"/>
              </a:ext>
            </a:extLst>
          </p:cNvPr>
          <p:cNvSpPr>
            <a:spLocks noChangeShapeType="1"/>
          </p:cNvSpPr>
          <p:nvPr/>
        </p:nvSpPr>
        <p:spPr bwMode="auto">
          <a:xfrm>
            <a:off x="1951038" y="5175250"/>
            <a:ext cx="1587"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7" name="Line 22">
            <a:extLst>
              <a:ext uri="{FF2B5EF4-FFF2-40B4-BE49-F238E27FC236}">
                <a16:creationId xmlns:a16="http://schemas.microsoft.com/office/drawing/2014/main" id="{C8DD56D5-72C1-7141-9222-1CBC05D951B8}"/>
              </a:ext>
            </a:extLst>
          </p:cNvPr>
          <p:cNvSpPr>
            <a:spLocks noChangeShapeType="1"/>
          </p:cNvSpPr>
          <p:nvPr/>
        </p:nvSpPr>
        <p:spPr bwMode="auto">
          <a:xfrm>
            <a:off x="2670175" y="5175250"/>
            <a:ext cx="1588"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8" name="Line 23">
            <a:extLst>
              <a:ext uri="{FF2B5EF4-FFF2-40B4-BE49-F238E27FC236}">
                <a16:creationId xmlns:a16="http://schemas.microsoft.com/office/drawing/2014/main" id="{0F4550CB-DFFB-BE4C-B872-349CDC5568A8}"/>
              </a:ext>
            </a:extLst>
          </p:cNvPr>
          <p:cNvSpPr>
            <a:spLocks noChangeShapeType="1"/>
          </p:cNvSpPr>
          <p:nvPr/>
        </p:nvSpPr>
        <p:spPr bwMode="auto">
          <a:xfrm>
            <a:off x="3389313" y="5175250"/>
            <a:ext cx="1587"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9" name="Line 24">
            <a:extLst>
              <a:ext uri="{FF2B5EF4-FFF2-40B4-BE49-F238E27FC236}">
                <a16:creationId xmlns:a16="http://schemas.microsoft.com/office/drawing/2014/main" id="{A8C0BE1F-066E-C446-9861-76D260CB609B}"/>
              </a:ext>
            </a:extLst>
          </p:cNvPr>
          <p:cNvSpPr>
            <a:spLocks noChangeShapeType="1"/>
          </p:cNvSpPr>
          <p:nvPr/>
        </p:nvSpPr>
        <p:spPr bwMode="auto">
          <a:xfrm>
            <a:off x="4106863" y="5175250"/>
            <a:ext cx="1587" cy="330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40" name="Rectangle 25">
            <a:extLst>
              <a:ext uri="{FF2B5EF4-FFF2-40B4-BE49-F238E27FC236}">
                <a16:creationId xmlns:a16="http://schemas.microsoft.com/office/drawing/2014/main" id="{03B8EDFC-A4FA-2D4D-A32D-38122BBE7B18}"/>
              </a:ext>
            </a:extLst>
          </p:cNvPr>
          <p:cNvSpPr>
            <a:spLocks noChangeArrowheads="1"/>
          </p:cNvSpPr>
          <p:nvPr/>
        </p:nvSpPr>
        <p:spPr bwMode="auto">
          <a:xfrm>
            <a:off x="1169988" y="5543550"/>
            <a:ext cx="128587"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0</a:t>
            </a:r>
            <a:endParaRPr lang="en-US" altLang="en-US"/>
          </a:p>
        </p:txBody>
      </p:sp>
      <p:sp>
        <p:nvSpPr>
          <p:cNvPr id="52241" name="Rectangle 26">
            <a:extLst>
              <a:ext uri="{FF2B5EF4-FFF2-40B4-BE49-F238E27FC236}">
                <a16:creationId xmlns:a16="http://schemas.microsoft.com/office/drawing/2014/main" id="{A508F374-A6C7-434A-9DE5-614192B862C9}"/>
              </a:ext>
            </a:extLst>
          </p:cNvPr>
          <p:cNvSpPr>
            <a:spLocks noChangeArrowheads="1"/>
          </p:cNvSpPr>
          <p:nvPr/>
        </p:nvSpPr>
        <p:spPr bwMode="auto">
          <a:xfrm>
            <a:off x="1820863" y="5543550"/>
            <a:ext cx="2571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10</a:t>
            </a:r>
            <a:endParaRPr lang="en-US" altLang="en-US"/>
          </a:p>
        </p:txBody>
      </p:sp>
      <p:sp>
        <p:nvSpPr>
          <p:cNvPr id="52242" name="Rectangle 27">
            <a:extLst>
              <a:ext uri="{FF2B5EF4-FFF2-40B4-BE49-F238E27FC236}">
                <a16:creationId xmlns:a16="http://schemas.microsoft.com/office/drawing/2014/main" id="{CA9F81A5-284F-3C48-BBDD-54935BD484CD}"/>
              </a:ext>
            </a:extLst>
          </p:cNvPr>
          <p:cNvSpPr>
            <a:spLocks noChangeArrowheads="1"/>
          </p:cNvSpPr>
          <p:nvPr/>
        </p:nvSpPr>
        <p:spPr bwMode="auto">
          <a:xfrm>
            <a:off x="2541588" y="5543550"/>
            <a:ext cx="2571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20</a:t>
            </a:r>
            <a:endParaRPr lang="en-US" altLang="en-US"/>
          </a:p>
        </p:txBody>
      </p:sp>
      <p:sp>
        <p:nvSpPr>
          <p:cNvPr id="52243" name="Rectangle 28">
            <a:extLst>
              <a:ext uri="{FF2B5EF4-FFF2-40B4-BE49-F238E27FC236}">
                <a16:creationId xmlns:a16="http://schemas.microsoft.com/office/drawing/2014/main" id="{7D209179-6F56-A047-A41A-1DFF667097DD}"/>
              </a:ext>
            </a:extLst>
          </p:cNvPr>
          <p:cNvSpPr>
            <a:spLocks noChangeArrowheads="1"/>
          </p:cNvSpPr>
          <p:nvPr/>
        </p:nvSpPr>
        <p:spPr bwMode="auto">
          <a:xfrm>
            <a:off x="3260725" y="5543550"/>
            <a:ext cx="2571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30</a:t>
            </a:r>
            <a:endParaRPr lang="en-US" altLang="en-US"/>
          </a:p>
        </p:txBody>
      </p:sp>
      <p:sp>
        <p:nvSpPr>
          <p:cNvPr id="52244" name="Rectangle 29">
            <a:extLst>
              <a:ext uri="{FF2B5EF4-FFF2-40B4-BE49-F238E27FC236}">
                <a16:creationId xmlns:a16="http://schemas.microsoft.com/office/drawing/2014/main" id="{068651DC-B987-B140-A5E9-EC7AF6A2E0F2}"/>
              </a:ext>
            </a:extLst>
          </p:cNvPr>
          <p:cNvSpPr>
            <a:spLocks noChangeArrowheads="1"/>
          </p:cNvSpPr>
          <p:nvPr/>
        </p:nvSpPr>
        <p:spPr bwMode="auto">
          <a:xfrm>
            <a:off x="3979863" y="5543550"/>
            <a:ext cx="2571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40</a:t>
            </a:r>
            <a:endParaRPr lang="en-US" altLang="en-US"/>
          </a:p>
        </p:txBody>
      </p:sp>
      <p:sp>
        <p:nvSpPr>
          <p:cNvPr id="52245" name="Rectangle 30">
            <a:extLst>
              <a:ext uri="{FF2B5EF4-FFF2-40B4-BE49-F238E27FC236}">
                <a16:creationId xmlns:a16="http://schemas.microsoft.com/office/drawing/2014/main" id="{301996EE-1063-7848-9F72-F0FACE93098A}"/>
              </a:ext>
            </a:extLst>
          </p:cNvPr>
          <p:cNvSpPr>
            <a:spLocks noChangeArrowheads="1"/>
          </p:cNvSpPr>
          <p:nvPr/>
        </p:nvSpPr>
        <p:spPr bwMode="auto">
          <a:xfrm>
            <a:off x="4699000" y="5543550"/>
            <a:ext cx="2571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50</a:t>
            </a:r>
            <a:endParaRPr lang="en-US" altLang="en-US"/>
          </a:p>
        </p:txBody>
      </p:sp>
      <p:sp>
        <p:nvSpPr>
          <p:cNvPr id="52246" name="Rectangle 31">
            <a:extLst>
              <a:ext uri="{FF2B5EF4-FFF2-40B4-BE49-F238E27FC236}">
                <a16:creationId xmlns:a16="http://schemas.microsoft.com/office/drawing/2014/main" id="{19A11360-FF96-B549-9696-DAA44415FFCA}"/>
              </a:ext>
            </a:extLst>
          </p:cNvPr>
          <p:cNvSpPr>
            <a:spLocks noChangeArrowheads="1"/>
          </p:cNvSpPr>
          <p:nvPr/>
        </p:nvSpPr>
        <p:spPr bwMode="auto">
          <a:xfrm>
            <a:off x="5418138" y="5543550"/>
            <a:ext cx="2571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60</a:t>
            </a:r>
            <a:endParaRPr lang="en-US" altLang="en-US"/>
          </a:p>
        </p:txBody>
      </p:sp>
      <p:sp>
        <p:nvSpPr>
          <p:cNvPr id="52247" name="Rectangle 32">
            <a:extLst>
              <a:ext uri="{FF2B5EF4-FFF2-40B4-BE49-F238E27FC236}">
                <a16:creationId xmlns:a16="http://schemas.microsoft.com/office/drawing/2014/main" id="{CDE136BC-1772-ED4B-95B2-E24E22BCE2ED}"/>
              </a:ext>
            </a:extLst>
          </p:cNvPr>
          <p:cNvSpPr>
            <a:spLocks noChangeArrowheads="1"/>
          </p:cNvSpPr>
          <p:nvPr/>
        </p:nvSpPr>
        <p:spPr bwMode="auto">
          <a:xfrm>
            <a:off x="6137275" y="5543550"/>
            <a:ext cx="2571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70</a:t>
            </a:r>
            <a:endParaRPr lang="en-US" altLang="en-US"/>
          </a:p>
        </p:txBody>
      </p:sp>
      <p:sp>
        <p:nvSpPr>
          <p:cNvPr id="52248" name="Rectangle 33">
            <a:extLst>
              <a:ext uri="{FF2B5EF4-FFF2-40B4-BE49-F238E27FC236}">
                <a16:creationId xmlns:a16="http://schemas.microsoft.com/office/drawing/2014/main" id="{039FF5EF-06F5-FE40-AC57-566D5F7027D3}"/>
              </a:ext>
            </a:extLst>
          </p:cNvPr>
          <p:cNvSpPr>
            <a:spLocks noChangeArrowheads="1"/>
          </p:cNvSpPr>
          <p:nvPr/>
        </p:nvSpPr>
        <p:spPr bwMode="auto">
          <a:xfrm>
            <a:off x="6858000" y="5543550"/>
            <a:ext cx="2571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80</a:t>
            </a:r>
            <a:endParaRPr lang="en-US" altLang="en-US"/>
          </a:p>
        </p:txBody>
      </p:sp>
      <p:sp>
        <p:nvSpPr>
          <p:cNvPr id="52249" name="Rectangle 34">
            <a:extLst>
              <a:ext uri="{FF2B5EF4-FFF2-40B4-BE49-F238E27FC236}">
                <a16:creationId xmlns:a16="http://schemas.microsoft.com/office/drawing/2014/main" id="{484C6A5B-3829-FB4B-8689-602A9FA4B7E9}"/>
              </a:ext>
            </a:extLst>
          </p:cNvPr>
          <p:cNvSpPr>
            <a:spLocks noChangeArrowheads="1"/>
          </p:cNvSpPr>
          <p:nvPr/>
        </p:nvSpPr>
        <p:spPr bwMode="auto">
          <a:xfrm>
            <a:off x="7577138" y="5543550"/>
            <a:ext cx="25717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90</a:t>
            </a:r>
            <a:endParaRPr lang="en-US" altLang="en-US"/>
          </a:p>
        </p:txBody>
      </p:sp>
      <p:sp>
        <p:nvSpPr>
          <p:cNvPr id="52250" name="Rectangle 35">
            <a:extLst>
              <a:ext uri="{FF2B5EF4-FFF2-40B4-BE49-F238E27FC236}">
                <a16:creationId xmlns:a16="http://schemas.microsoft.com/office/drawing/2014/main" id="{DEC0719A-7134-8647-BD43-8A6C55749A0E}"/>
              </a:ext>
            </a:extLst>
          </p:cNvPr>
          <p:cNvSpPr>
            <a:spLocks noChangeArrowheads="1"/>
          </p:cNvSpPr>
          <p:nvPr/>
        </p:nvSpPr>
        <p:spPr bwMode="auto">
          <a:xfrm>
            <a:off x="8228013" y="5543550"/>
            <a:ext cx="385762"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rPr>
              <a:t>100</a:t>
            </a:r>
            <a:endParaRPr lang="en-US" altLang="en-US"/>
          </a:p>
        </p:txBody>
      </p:sp>
      <p:sp>
        <p:nvSpPr>
          <p:cNvPr id="52251" name="Freeform 36">
            <a:extLst>
              <a:ext uri="{FF2B5EF4-FFF2-40B4-BE49-F238E27FC236}">
                <a16:creationId xmlns:a16="http://schemas.microsoft.com/office/drawing/2014/main" id="{83534975-EB62-7045-8CD9-A89B0458CD45}"/>
              </a:ext>
            </a:extLst>
          </p:cNvPr>
          <p:cNvSpPr>
            <a:spLocks/>
          </p:cNvSpPr>
          <p:nvPr/>
        </p:nvSpPr>
        <p:spPr bwMode="auto">
          <a:xfrm>
            <a:off x="6192838" y="5257800"/>
            <a:ext cx="180975" cy="158750"/>
          </a:xfrm>
          <a:custGeom>
            <a:avLst/>
            <a:gdLst>
              <a:gd name="T0" fmla="*/ 0 w 106"/>
              <a:gd name="T1" fmla="*/ 2147483647 h 100"/>
              <a:gd name="T2" fmla="*/ 2147483647 w 106"/>
              <a:gd name="T3" fmla="*/ 2147483647 h 100"/>
              <a:gd name="T4" fmla="*/ 2147483647 w 106"/>
              <a:gd name="T5" fmla="*/ 2147483647 h 100"/>
              <a:gd name="T6" fmla="*/ 2147483647 w 106"/>
              <a:gd name="T7" fmla="*/ 0 h 100"/>
              <a:gd name="T8" fmla="*/ 2147483647 w 106"/>
              <a:gd name="T9" fmla="*/ 0 h 100"/>
              <a:gd name="T10" fmla="*/ 2147483647 w 106"/>
              <a:gd name="T11" fmla="*/ 2147483647 h 100"/>
              <a:gd name="T12" fmla="*/ 2147483647 w 106"/>
              <a:gd name="T13" fmla="*/ 2147483647 h 100"/>
              <a:gd name="T14" fmla="*/ 2147483647 w 106"/>
              <a:gd name="T15" fmla="*/ 2147483647 h 100"/>
              <a:gd name="T16" fmla="*/ 2147483647 w 106"/>
              <a:gd name="T17" fmla="*/ 2147483647 h 100"/>
              <a:gd name="T18" fmla="*/ 2147483647 w 106"/>
              <a:gd name="T19" fmla="*/ 2147483647 h 100"/>
              <a:gd name="T20" fmla="*/ 2147483647 w 106"/>
              <a:gd name="T21" fmla="*/ 2147483647 h 100"/>
              <a:gd name="T22" fmla="*/ 2147483647 w 106"/>
              <a:gd name="T23" fmla="*/ 2147483647 h 100"/>
              <a:gd name="T24" fmla="*/ 2147483647 w 106"/>
              <a:gd name="T25" fmla="*/ 2147483647 h 100"/>
              <a:gd name="T26" fmla="*/ 2147483647 w 106"/>
              <a:gd name="T27" fmla="*/ 2147483647 h 100"/>
              <a:gd name="T28" fmla="*/ 0 w 106"/>
              <a:gd name="T29" fmla="*/ 2147483647 h 1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6"/>
              <a:gd name="T46" fmla="*/ 0 h 100"/>
              <a:gd name="T47" fmla="*/ 106 w 106"/>
              <a:gd name="T48" fmla="*/ 100 h 1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6" h="100">
                <a:moveTo>
                  <a:pt x="0" y="50"/>
                </a:moveTo>
                <a:lnTo>
                  <a:pt x="5" y="28"/>
                </a:lnTo>
                <a:lnTo>
                  <a:pt x="19" y="11"/>
                </a:lnTo>
                <a:lnTo>
                  <a:pt x="42" y="0"/>
                </a:lnTo>
                <a:lnTo>
                  <a:pt x="64" y="0"/>
                </a:lnTo>
                <a:lnTo>
                  <a:pt x="86" y="11"/>
                </a:lnTo>
                <a:lnTo>
                  <a:pt x="100" y="28"/>
                </a:lnTo>
                <a:lnTo>
                  <a:pt x="106" y="50"/>
                </a:lnTo>
                <a:lnTo>
                  <a:pt x="100" y="73"/>
                </a:lnTo>
                <a:lnTo>
                  <a:pt x="86" y="92"/>
                </a:lnTo>
                <a:lnTo>
                  <a:pt x="64" y="100"/>
                </a:lnTo>
                <a:lnTo>
                  <a:pt x="42" y="100"/>
                </a:lnTo>
                <a:lnTo>
                  <a:pt x="19" y="92"/>
                </a:lnTo>
                <a:lnTo>
                  <a:pt x="5" y="73"/>
                </a:lnTo>
                <a:lnTo>
                  <a:pt x="0" y="50"/>
                </a:lnTo>
                <a:close/>
              </a:path>
            </a:pathLst>
          </a:custGeom>
          <a:noFill/>
          <a:ln w="39688">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52" name="Line 37">
            <a:extLst>
              <a:ext uri="{FF2B5EF4-FFF2-40B4-BE49-F238E27FC236}">
                <a16:creationId xmlns:a16="http://schemas.microsoft.com/office/drawing/2014/main" id="{A7D46DE1-ABC9-1E46-A719-A090F08E637D}"/>
              </a:ext>
            </a:extLst>
          </p:cNvPr>
          <p:cNvSpPr>
            <a:spLocks noChangeShapeType="1"/>
          </p:cNvSpPr>
          <p:nvPr/>
        </p:nvSpPr>
        <p:spPr bwMode="auto">
          <a:xfrm flipH="1">
            <a:off x="6770688" y="5324475"/>
            <a:ext cx="1474787" cy="9525"/>
          </a:xfrm>
          <a:prstGeom prst="line">
            <a:avLst/>
          </a:prstGeom>
          <a:noFill/>
          <a:ln w="39688">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53" name="Freeform 38">
            <a:extLst>
              <a:ext uri="{FF2B5EF4-FFF2-40B4-BE49-F238E27FC236}">
                <a16:creationId xmlns:a16="http://schemas.microsoft.com/office/drawing/2014/main" id="{4AB4F50B-E77C-B74B-9A90-115AFAF84217}"/>
              </a:ext>
            </a:extLst>
          </p:cNvPr>
          <p:cNvSpPr>
            <a:spLocks/>
          </p:cNvSpPr>
          <p:nvPr/>
        </p:nvSpPr>
        <p:spPr bwMode="auto">
          <a:xfrm>
            <a:off x="8240713" y="5259388"/>
            <a:ext cx="187325" cy="171450"/>
          </a:xfrm>
          <a:custGeom>
            <a:avLst/>
            <a:gdLst>
              <a:gd name="T0" fmla="*/ 0 w 109"/>
              <a:gd name="T1" fmla="*/ 2147483647 h 108"/>
              <a:gd name="T2" fmla="*/ 2147483647 w 109"/>
              <a:gd name="T3" fmla="*/ 2147483647 h 108"/>
              <a:gd name="T4" fmla="*/ 0 w 109"/>
              <a:gd name="T5" fmla="*/ 0 h 108"/>
              <a:gd name="T6" fmla="*/ 0 w 109"/>
              <a:gd name="T7" fmla="*/ 2147483647 h 108"/>
              <a:gd name="T8" fmla="*/ 0 60000 65536"/>
              <a:gd name="T9" fmla="*/ 0 60000 65536"/>
              <a:gd name="T10" fmla="*/ 0 60000 65536"/>
              <a:gd name="T11" fmla="*/ 0 60000 65536"/>
              <a:gd name="T12" fmla="*/ 0 w 109"/>
              <a:gd name="T13" fmla="*/ 0 h 108"/>
              <a:gd name="T14" fmla="*/ 109 w 109"/>
              <a:gd name="T15" fmla="*/ 108 h 108"/>
            </a:gdLst>
            <a:ahLst/>
            <a:cxnLst>
              <a:cxn ang="T8">
                <a:pos x="T0" y="T1"/>
              </a:cxn>
              <a:cxn ang="T9">
                <a:pos x="T2" y="T3"/>
              </a:cxn>
              <a:cxn ang="T10">
                <a:pos x="T4" y="T5"/>
              </a:cxn>
              <a:cxn ang="T11">
                <a:pos x="T6" y="T7"/>
              </a:cxn>
            </a:cxnLst>
            <a:rect l="T12" t="T13" r="T14" b="T15"/>
            <a:pathLst>
              <a:path w="109" h="108">
                <a:moveTo>
                  <a:pt x="0" y="108"/>
                </a:moveTo>
                <a:lnTo>
                  <a:pt x="109" y="53"/>
                </a:lnTo>
                <a:lnTo>
                  <a:pt x="0" y="0"/>
                </a:lnTo>
                <a:lnTo>
                  <a:pt x="0" y="108"/>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254" name="Freeform 39">
            <a:extLst>
              <a:ext uri="{FF2B5EF4-FFF2-40B4-BE49-F238E27FC236}">
                <a16:creationId xmlns:a16="http://schemas.microsoft.com/office/drawing/2014/main" id="{82D0AFC8-686D-5942-8343-13C871658F9A}"/>
              </a:ext>
            </a:extLst>
          </p:cNvPr>
          <p:cNvSpPr>
            <a:spLocks/>
          </p:cNvSpPr>
          <p:nvPr/>
        </p:nvSpPr>
        <p:spPr bwMode="auto">
          <a:xfrm>
            <a:off x="6605588" y="5257800"/>
            <a:ext cx="182562" cy="158750"/>
          </a:xfrm>
          <a:custGeom>
            <a:avLst/>
            <a:gdLst>
              <a:gd name="T0" fmla="*/ 0 w 106"/>
              <a:gd name="T1" fmla="*/ 2147483647 h 100"/>
              <a:gd name="T2" fmla="*/ 2147483647 w 106"/>
              <a:gd name="T3" fmla="*/ 2147483647 h 100"/>
              <a:gd name="T4" fmla="*/ 2147483647 w 106"/>
              <a:gd name="T5" fmla="*/ 2147483647 h 100"/>
              <a:gd name="T6" fmla="*/ 2147483647 w 106"/>
              <a:gd name="T7" fmla="*/ 0 h 100"/>
              <a:gd name="T8" fmla="*/ 2147483647 w 106"/>
              <a:gd name="T9" fmla="*/ 0 h 100"/>
              <a:gd name="T10" fmla="*/ 2147483647 w 106"/>
              <a:gd name="T11" fmla="*/ 2147483647 h 100"/>
              <a:gd name="T12" fmla="*/ 2147483647 w 106"/>
              <a:gd name="T13" fmla="*/ 2147483647 h 100"/>
              <a:gd name="T14" fmla="*/ 2147483647 w 106"/>
              <a:gd name="T15" fmla="*/ 2147483647 h 100"/>
              <a:gd name="T16" fmla="*/ 2147483647 w 106"/>
              <a:gd name="T17" fmla="*/ 2147483647 h 100"/>
              <a:gd name="T18" fmla="*/ 2147483647 w 106"/>
              <a:gd name="T19" fmla="*/ 2147483647 h 100"/>
              <a:gd name="T20" fmla="*/ 2147483647 w 106"/>
              <a:gd name="T21" fmla="*/ 2147483647 h 100"/>
              <a:gd name="T22" fmla="*/ 2147483647 w 106"/>
              <a:gd name="T23" fmla="*/ 2147483647 h 100"/>
              <a:gd name="T24" fmla="*/ 2147483647 w 106"/>
              <a:gd name="T25" fmla="*/ 2147483647 h 100"/>
              <a:gd name="T26" fmla="*/ 2147483647 w 106"/>
              <a:gd name="T27" fmla="*/ 2147483647 h 100"/>
              <a:gd name="T28" fmla="*/ 0 w 106"/>
              <a:gd name="T29" fmla="*/ 2147483647 h 1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6"/>
              <a:gd name="T46" fmla="*/ 0 h 100"/>
              <a:gd name="T47" fmla="*/ 106 w 106"/>
              <a:gd name="T48" fmla="*/ 100 h 1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6" h="100">
                <a:moveTo>
                  <a:pt x="0" y="50"/>
                </a:moveTo>
                <a:lnTo>
                  <a:pt x="5" y="28"/>
                </a:lnTo>
                <a:lnTo>
                  <a:pt x="19" y="11"/>
                </a:lnTo>
                <a:lnTo>
                  <a:pt x="41" y="0"/>
                </a:lnTo>
                <a:lnTo>
                  <a:pt x="64" y="0"/>
                </a:lnTo>
                <a:lnTo>
                  <a:pt x="86" y="11"/>
                </a:lnTo>
                <a:lnTo>
                  <a:pt x="100" y="28"/>
                </a:lnTo>
                <a:lnTo>
                  <a:pt x="106" y="50"/>
                </a:lnTo>
                <a:lnTo>
                  <a:pt x="100" y="73"/>
                </a:lnTo>
                <a:lnTo>
                  <a:pt x="86" y="92"/>
                </a:lnTo>
                <a:lnTo>
                  <a:pt x="64" y="100"/>
                </a:lnTo>
                <a:lnTo>
                  <a:pt x="41" y="100"/>
                </a:lnTo>
                <a:lnTo>
                  <a:pt x="19" y="92"/>
                </a:lnTo>
                <a:lnTo>
                  <a:pt x="5" y="73"/>
                </a:lnTo>
                <a:lnTo>
                  <a:pt x="0" y="50"/>
                </a:lnTo>
                <a:close/>
              </a:path>
            </a:pathLst>
          </a:custGeom>
          <a:noFill/>
          <a:ln w="39688">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55" name="Line 40">
            <a:extLst>
              <a:ext uri="{FF2B5EF4-FFF2-40B4-BE49-F238E27FC236}">
                <a16:creationId xmlns:a16="http://schemas.microsoft.com/office/drawing/2014/main" id="{4062E69B-FDDC-004D-9F18-599E23766C62}"/>
              </a:ext>
            </a:extLst>
          </p:cNvPr>
          <p:cNvSpPr>
            <a:spLocks noChangeShapeType="1"/>
          </p:cNvSpPr>
          <p:nvPr/>
        </p:nvSpPr>
        <p:spPr bwMode="auto">
          <a:xfrm flipH="1">
            <a:off x="6275388" y="5334000"/>
            <a:ext cx="330200" cy="0"/>
          </a:xfrm>
          <a:prstGeom prst="line">
            <a:avLst/>
          </a:prstGeom>
          <a:noFill/>
          <a:ln w="39688">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56" name="Freeform 41">
            <a:extLst>
              <a:ext uri="{FF2B5EF4-FFF2-40B4-BE49-F238E27FC236}">
                <a16:creationId xmlns:a16="http://schemas.microsoft.com/office/drawing/2014/main" id="{72A71AD5-006F-D442-AED7-B36D72344295}"/>
              </a:ext>
            </a:extLst>
          </p:cNvPr>
          <p:cNvSpPr>
            <a:spLocks/>
          </p:cNvSpPr>
          <p:nvPr/>
        </p:nvSpPr>
        <p:spPr bwMode="auto">
          <a:xfrm>
            <a:off x="6523038" y="5257800"/>
            <a:ext cx="187325" cy="171450"/>
          </a:xfrm>
          <a:custGeom>
            <a:avLst/>
            <a:gdLst>
              <a:gd name="T0" fmla="*/ 0 w 109"/>
              <a:gd name="T1" fmla="*/ 2147483647 h 108"/>
              <a:gd name="T2" fmla="*/ 2147483647 w 109"/>
              <a:gd name="T3" fmla="*/ 2147483647 h 108"/>
              <a:gd name="T4" fmla="*/ 0 w 109"/>
              <a:gd name="T5" fmla="*/ 0 h 108"/>
              <a:gd name="T6" fmla="*/ 0 w 109"/>
              <a:gd name="T7" fmla="*/ 2147483647 h 108"/>
              <a:gd name="T8" fmla="*/ 0 60000 65536"/>
              <a:gd name="T9" fmla="*/ 0 60000 65536"/>
              <a:gd name="T10" fmla="*/ 0 60000 65536"/>
              <a:gd name="T11" fmla="*/ 0 60000 65536"/>
              <a:gd name="T12" fmla="*/ 0 w 109"/>
              <a:gd name="T13" fmla="*/ 0 h 108"/>
              <a:gd name="T14" fmla="*/ 109 w 109"/>
              <a:gd name="T15" fmla="*/ 108 h 108"/>
            </a:gdLst>
            <a:ahLst/>
            <a:cxnLst>
              <a:cxn ang="T8">
                <a:pos x="T0" y="T1"/>
              </a:cxn>
              <a:cxn ang="T9">
                <a:pos x="T2" y="T3"/>
              </a:cxn>
              <a:cxn ang="T10">
                <a:pos x="T4" y="T5"/>
              </a:cxn>
              <a:cxn ang="T11">
                <a:pos x="T6" y="T7"/>
              </a:cxn>
            </a:cxnLst>
            <a:rect l="T12" t="T13" r="T14" b="T15"/>
            <a:pathLst>
              <a:path w="109" h="108">
                <a:moveTo>
                  <a:pt x="0" y="108"/>
                </a:moveTo>
                <a:lnTo>
                  <a:pt x="109" y="53"/>
                </a:lnTo>
                <a:lnTo>
                  <a:pt x="0" y="0"/>
                </a:lnTo>
                <a:lnTo>
                  <a:pt x="0" y="10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257" name="Freeform 42">
            <a:extLst>
              <a:ext uri="{FF2B5EF4-FFF2-40B4-BE49-F238E27FC236}">
                <a16:creationId xmlns:a16="http://schemas.microsoft.com/office/drawing/2014/main" id="{17D6906B-B48B-644B-8D4D-945FD7AFC7D6}"/>
              </a:ext>
            </a:extLst>
          </p:cNvPr>
          <p:cNvSpPr>
            <a:spLocks/>
          </p:cNvSpPr>
          <p:nvPr/>
        </p:nvSpPr>
        <p:spPr bwMode="auto">
          <a:xfrm>
            <a:off x="5449888" y="5257800"/>
            <a:ext cx="180975" cy="158750"/>
          </a:xfrm>
          <a:custGeom>
            <a:avLst/>
            <a:gdLst>
              <a:gd name="T0" fmla="*/ 0 w 106"/>
              <a:gd name="T1" fmla="*/ 2147483647 h 100"/>
              <a:gd name="T2" fmla="*/ 2147483647 w 106"/>
              <a:gd name="T3" fmla="*/ 2147483647 h 100"/>
              <a:gd name="T4" fmla="*/ 2147483647 w 106"/>
              <a:gd name="T5" fmla="*/ 2147483647 h 100"/>
              <a:gd name="T6" fmla="*/ 2147483647 w 106"/>
              <a:gd name="T7" fmla="*/ 0 h 100"/>
              <a:gd name="T8" fmla="*/ 2147483647 w 106"/>
              <a:gd name="T9" fmla="*/ 0 h 100"/>
              <a:gd name="T10" fmla="*/ 2147483647 w 106"/>
              <a:gd name="T11" fmla="*/ 2147483647 h 100"/>
              <a:gd name="T12" fmla="*/ 2147483647 w 106"/>
              <a:gd name="T13" fmla="*/ 2147483647 h 100"/>
              <a:gd name="T14" fmla="*/ 2147483647 w 106"/>
              <a:gd name="T15" fmla="*/ 2147483647 h 100"/>
              <a:gd name="T16" fmla="*/ 2147483647 w 106"/>
              <a:gd name="T17" fmla="*/ 2147483647 h 100"/>
              <a:gd name="T18" fmla="*/ 2147483647 w 106"/>
              <a:gd name="T19" fmla="*/ 2147483647 h 100"/>
              <a:gd name="T20" fmla="*/ 2147483647 w 106"/>
              <a:gd name="T21" fmla="*/ 2147483647 h 100"/>
              <a:gd name="T22" fmla="*/ 2147483647 w 106"/>
              <a:gd name="T23" fmla="*/ 2147483647 h 100"/>
              <a:gd name="T24" fmla="*/ 2147483647 w 106"/>
              <a:gd name="T25" fmla="*/ 2147483647 h 100"/>
              <a:gd name="T26" fmla="*/ 2147483647 w 106"/>
              <a:gd name="T27" fmla="*/ 2147483647 h 100"/>
              <a:gd name="T28" fmla="*/ 0 w 106"/>
              <a:gd name="T29" fmla="*/ 2147483647 h 1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6"/>
              <a:gd name="T46" fmla="*/ 0 h 100"/>
              <a:gd name="T47" fmla="*/ 106 w 106"/>
              <a:gd name="T48" fmla="*/ 100 h 1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6" h="100">
                <a:moveTo>
                  <a:pt x="0" y="50"/>
                </a:moveTo>
                <a:lnTo>
                  <a:pt x="6" y="28"/>
                </a:lnTo>
                <a:lnTo>
                  <a:pt x="20" y="11"/>
                </a:lnTo>
                <a:lnTo>
                  <a:pt x="42" y="0"/>
                </a:lnTo>
                <a:lnTo>
                  <a:pt x="65" y="0"/>
                </a:lnTo>
                <a:lnTo>
                  <a:pt x="87" y="11"/>
                </a:lnTo>
                <a:lnTo>
                  <a:pt x="101" y="28"/>
                </a:lnTo>
                <a:lnTo>
                  <a:pt x="106" y="50"/>
                </a:lnTo>
                <a:lnTo>
                  <a:pt x="101" y="73"/>
                </a:lnTo>
                <a:lnTo>
                  <a:pt x="87" y="92"/>
                </a:lnTo>
                <a:lnTo>
                  <a:pt x="65" y="100"/>
                </a:lnTo>
                <a:lnTo>
                  <a:pt x="42" y="100"/>
                </a:lnTo>
                <a:lnTo>
                  <a:pt x="20" y="92"/>
                </a:lnTo>
                <a:lnTo>
                  <a:pt x="6" y="73"/>
                </a:lnTo>
                <a:lnTo>
                  <a:pt x="0" y="50"/>
                </a:lnTo>
                <a:close/>
              </a:path>
            </a:pathLst>
          </a:custGeom>
          <a:noFill/>
          <a:ln w="39688">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58" name="Line 43">
            <a:extLst>
              <a:ext uri="{FF2B5EF4-FFF2-40B4-BE49-F238E27FC236}">
                <a16:creationId xmlns:a16="http://schemas.microsoft.com/office/drawing/2014/main" id="{71BC0A19-7518-B34C-86AC-E62E68B518A9}"/>
              </a:ext>
            </a:extLst>
          </p:cNvPr>
          <p:cNvSpPr>
            <a:spLocks noChangeShapeType="1"/>
          </p:cNvSpPr>
          <p:nvPr/>
        </p:nvSpPr>
        <p:spPr bwMode="auto">
          <a:xfrm flipH="1">
            <a:off x="5614988" y="5334000"/>
            <a:ext cx="622300" cy="0"/>
          </a:xfrm>
          <a:prstGeom prst="line">
            <a:avLst/>
          </a:prstGeom>
          <a:noFill/>
          <a:ln w="39688">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59" name="Freeform 44">
            <a:extLst>
              <a:ext uri="{FF2B5EF4-FFF2-40B4-BE49-F238E27FC236}">
                <a16:creationId xmlns:a16="http://schemas.microsoft.com/office/drawing/2014/main" id="{B095B4C8-3E0E-1344-9060-E98CDB02F22E}"/>
              </a:ext>
            </a:extLst>
          </p:cNvPr>
          <p:cNvSpPr>
            <a:spLocks/>
          </p:cNvSpPr>
          <p:nvPr/>
        </p:nvSpPr>
        <p:spPr bwMode="auto">
          <a:xfrm>
            <a:off x="6110288" y="5257800"/>
            <a:ext cx="187325" cy="171450"/>
          </a:xfrm>
          <a:custGeom>
            <a:avLst/>
            <a:gdLst>
              <a:gd name="T0" fmla="*/ 0 w 109"/>
              <a:gd name="T1" fmla="*/ 2147483647 h 108"/>
              <a:gd name="T2" fmla="*/ 2147483647 w 109"/>
              <a:gd name="T3" fmla="*/ 2147483647 h 108"/>
              <a:gd name="T4" fmla="*/ 0 w 109"/>
              <a:gd name="T5" fmla="*/ 0 h 108"/>
              <a:gd name="T6" fmla="*/ 0 w 109"/>
              <a:gd name="T7" fmla="*/ 2147483647 h 108"/>
              <a:gd name="T8" fmla="*/ 0 60000 65536"/>
              <a:gd name="T9" fmla="*/ 0 60000 65536"/>
              <a:gd name="T10" fmla="*/ 0 60000 65536"/>
              <a:gd name="T11" fmla="*/ 0 60000 65536"/>
              <a:gd name="T12" fmla="*/ 0 w 109"/>
              <a:gd name="T13" fmla="*/ 0 h 108"/>
              <a:gd name="T14" fmla="*/ 109 w 109"/>
              <a:gd name="T15" fmla="*/ 108 h 108"/>
            </a:gdLst>
            <a:ahLst/>
            <a:cxnLst>
              <a:cxn ang="T8">
                <a:pos x="T0" y="T1"/>
              </a:cxn>
              <a:cxn ang="T9">
                <a:pos x="T2" y="T3"/>
              </a:cxn>
              <a:cxn ang="T10">
                <a:pos x="T4" y="T5"/>
              </a:cxn>
              <a:cxn ang="T11">
                <a:pos x="T6" y="T7"/>
              </a:cxn>
            </a:cxnLst>
            <a:rect l="T12" t="T13" r="T14" b="T15"/>
            <a:pathLst>
              <a:path w="109" h="108">
                <a:moveTo>
                  <a:pt x="0" y="108"/>
                </a:moveTo>
                <a:lnTo>
                  <a:pt x="109" y="53"/>
                </a:lnTo>
                <a:lnTo>
                  <a:pt x="0" y="0"/>
                </a:lnTo>
                <a:lnTo>
                  <a:pt x="0" y="108"/>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260" name="Freeform 45">
            <a:extLst>
              <a:ext uri="{FF2B5EF4-FFF2-40B4-BE49-F238E27FC236}">
                <a16:creationId xmlns:a16="http://schemas.microsoft.com/office/drawing/2014/main" id="{7E4DAE07-0D96-F443-BF0F-530FCC0E0868}"/>
              </a:ext>
            </a:extLst>
          </p:cNvPr>
          <p:cNvSpPr>
            <a:spLocks/>
          </p:cNvSpPr>
          <p:nvPr/>
        </p:nvSpPr>
        <p:spPr bwMode="auto">
          <a:xfrm>
            <a:off x="5449888" y="5257800"/>
            <a:ext cx="180975" cy="158750"/>
          </a:xfrm>
          <a:custGeom>
            <a:avLst/>
            <a:gdLst>
              <a:gd name="T0" fmla="*/ 0 w 106"/>
              <a:gd name="T1" fmla="*/ 2147483647 h 100"/>
              <a:gd name="T2" fmla="*/ 2147483647 w 106"/>
              <a:gd name="T3" fmla="*/ 2147483647 h 100"/>
              <a:gd name="T4" fmla="*/ 2147483647 w 106"/>
              <a:gd name="T5" fmla="*/ 2147483647 h 100"/>
              <a:gd name="T6" fmla="*/ 2147483647 w 106"/>
              <a:gd name="T7" fmla="*/ 0 h 100"/>
              <a:gd name="T8" fmla="*/ 2147483647 w 106"/>
              <a:gd name="T9" fmla="*/ 0 h 100"/>
              <a:gd name="T10" fmla="*/ 2147483647 w 106"/>
              <a:gd name="T11" fmla="*/ 2147483647 h 100"/>
              <a:gd name="T12" fmla="*/ 2147483647 w 106"/>
              <a:gd name="T13" fmla="*/ 2147483647 h 100"/>
              <a:gd name="T14" fmla="*/ 2147483647 w 106"/>
              <a:gd name="T15" fmla="*/ 2147483647 h 100"/>
              <a:gd name="T16" fmla="*/ 2147483647 w 106"/>
              <a:gd name="T17" fmla="*/ 2147483647 h 100"/>
              <a:gd name="T18" fmla="*/ 2147483647 w 106"/>
              <a:gd name="T19" fmla="*/ 2147483647 h 100"/>
              <a:gd name="T20" fmla="*/ 2147483647 w 106"/>
              <a:gd name="T21" fmla="*/ 2147483647 h 100"/>
              <a:gd name="T22" fmla="*/ 2147483647 w 106"/>
              <a:gd name="T23" fmla="*/ 2147483647 h 100"/>
              <a:gd name="T24" fmla="*/ 2147483647 w 106"/>
              <a:gd name="T25" fmla="*/ 2147483647 h 100"/>
              <a:gd name="T26" fmla="*/ 2147483647 w 106"/>
              <a:gd name="T27" fmla="*/ 2147483647 h 100"/>
              <a:gd name="T28" fmla="*/ 0 w 106"/>
              <a:gd name="T29" fmla="*/ 2147483647 h 1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6"/>
              <a:gd name="T46" fmla="*/ 0 h 100"/>
              <a:gd name="T47" fmla="*/ 106 w 106"/>
              <a:gd name="T48" fmla="*/ 100 h 1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6" h="100">
                <a:moveTo>
                  <a:pt x="0" y="50"/>
                </a:moveTo>
                <a:lnTo>
                  <a:pt x="6" y="28"/>
                </a:lnTo>
                <a:lnTo>
                  <a:pt x="20" y="11"/>
                </a:lnTo>
                <a:lnTo>
                  <a:pt x="42" y="0"/>
                </a:lnTo>
                <a:lnTo>
                  <a:pt x="64" y="0"/>
                </a:lnTo>
                <a:lnTo>
                  <a:pt x="87" y="11"/>
                </a:lnTo>
                <a:lnTo>
                  <a:pt x="101" y="28"/>
                </a:lnTo>
                <a:lnTo>
                  <a:pt x="106" y="50"/>
                </a:lnTo>
                <a:lnTo>
                  <a:pt x="101" y="73"/>
                </a:lnTo>
                <a:lnTo>
                  <a:pt x="87" y="92"/>
                </a:lnTo>
                <a:lnTo>
                  <a:pt x="64" y="100"/>
                </a:lnTo>
                <a:lnTo>
                  <a:pt x="42" y="100"/>
                </a:lnTo>
                <a:lnTo>
                  <a:pt x="20" y="92"/>
                </a:lnTo>
                <a:lnTo>
                  <a:pt x="6" y="73"/>
                </a:lnTo>
                <a:lnTo>
                  <a:pt x="0" y="50"/>
                </a:lnTo>
                <a:close/>
              </a:path>
            </a:pathLst>
          </a:custGeom>
          <a:noFill/>
          <a:ln w="39688">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61" name="Line 46">
            <a:extLst>
              <a:ext uri="{FF2B5EF4-FFF2-40B4-BE49-F238E27FC236}">
                <a16:creationId xmlns:a16="http://schemas.microsoft.com/office/drawing/2014/main" id="{C3794240-8682-1F48-AD7F-CFD7F870D7A4}"/>
              </a:ext>
            </a:extLst>
          </p:cNvPr>
          <p:cNvSpPr>
            <a:spLocks noChangeShapeType="1"/>
          </p:cNvSpPr>
          <p:nvPr/>
        </p:nvSpPr>
        <p:spPr bwMode="auto">
          <a:xfrm flipH="1">
            <a:off x="4870450" y="5334000"/>
            <a:ext cx="661988" cy="1588"/>
          </a:xfrm>
          <a:prstGeom prst="line">
            <a:avLst/>
          </a:prstGeom>
          <a:noFill/>
          <a:ln w="39688">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62" name="Freeform 47">
            <a:extLst>
              <a:ext uri="{FF2B5EF4-FFF2-40B4-BE49-F238E27FC236}">
                <a16:creationId xmlns:a16="http://schemas.microsoft.com/office/drawing/2014/main" id="{13D85910-13D2-2544-8D22-A7411CFA8A78}"/>
              </a:ext>
            </a:extLst>
          </p:cNvPr>
          <p:cNvSpPr>
            <a:spLocks/>
          </p:cNvSpPr>
          <p:nvPr/>
        </p:nvSpPr>
        <p:spPr bwMode="auto">
          <a:xfrm>
            <a:off x="5367338" y="5257800"/>
            <a:ext cx="187325" cy="171450"/>
          </a:xfrm>
          <a:custGeom>
            <a:avLst/>
            <a:gdLst>
              <a:gd name="T0" fmla="*/ 0 w 109"/>
              <a:gd name="T1" fmla="*/ 2147483647 h 108"/>
              <a:gd name="T2" fmla="*/ 2147483647 w 109"/>
              <a:gd name="T3" fmla="*/ 2147483647 h 108"/>
              <a:gd name="T4" fmla="*/ 0 w 109"/>
              <a:gd name="T5" fmla="*/ 0 h 108"/>
              <a:gd name="T6" fmla="*/ 0 w 109"/>
              <a:gd name="T7" fmla="*/ 2147483647 h 108"/>
              <a:gd name="T8" fmla="*/ 0 60000 65536"/>
              <a:gd name="T9" fmla="*/ 0 60000 65536"/>
              <a:gd name="T10" fmla="*/ 0 60000 65536"/>
              <a:gd name="T11" fmla="*/ 0 60000 65536"/>
              <a:gd name="T12" fmla="*/ 0 w 109"/>
              <a:gd name="T13" fmla="*/ 0 h 108"/>
              <a:gd name="T14" fmla="*/ 109 w 109"/>
              <a:gd name="T15" fmla="*/ 108 h 108"/>
            </a:gdLst>
            <a:ahLst/>
            <a:cxnLst>
              <a:cxn ang="T8">
                <a:pos x="T0" y="T1"/>
              </a:cxn>
              <a:cxn ang="T9">
                <a:pos x="T2" y="T3"/>
              </a:cxn>
              <a:cxn ang="T10">
                <a:pos x="T4" y="T5"/>
              </a:cxn>
              <a:cxn ang="T11">
                <a:pos x="T6" y="T7"/>
              </a:cxn>
            </a:cxnLst>
            <a:rect l="T12" t="T13" r="T14" b="T15"/>
            <a:pathLst>
              <a:path w="109" h="108">
                <a:moveTo>
                  <a:pt x="0" y="108"/>
                </a:moveTo>
                <a:lnTo>
                  <a:pt x="109" y="53"/>
                </a:lnTo>
                <a:lnTo>
                  <a:pt x="0" y="0"/>
                </a:lnTo>
                <a:lnTo>
                  <a:pt x="0" y="10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263" name="Freeform 48">
            <a:extLst>
              <a:ext uri="{FF2B5EF4-FFF2-40B4-BE49-F238E27FC236}">
                <a16:creationId xmlns:a16="http://schemas.microsoft.com/office/drawing/2014/main" id="{F0036563-8E38-F24E-8F9B-30EBE545FB26}"/>
              </a:ext>
            </a:extLst>
          </p:cNvPr>
          <p:cNvSpPr>
            <a:spLocks/>
          </p:cNvSpPr>
          <p:nvPr/>
        </p:nvSpPr>
        <p:spPr bwMode="auto">
          <a:xfrm>
            <a:off x="4705350" y="5257800"/>
            <a:ext cx="182563" cy="158750"/>
          </a:xfrm>
          <a:custGeom>
            <a:avLst/>
            <a:gdLst>
              <a:gd name="T0" fmla="*/ 0 w 106"/>
              <a:gd name="T1" fmla="*/ 2147483647 h 100"/>
              <a:gd name="T2" fmla="*/ 2147483647 w 106"/>
              <a:gd name="T3" fmla="*/ 2147483647 h 100"/>
              <a:gd name="T4" fmla="*/ 2147483647 w 106"/>
              <a:gd name="T5" fmla="*/ 2147483647 h 100"/>
              <a:gd name="T6" fmla="*/ 2147483647 w 106"/>
              <a:gd name="T7" fmla="*/ 0 h 100"/>
              <a:gd name="T8" fmla="*/ 2147483647 w 106"/>
              <a:gd name="T9" fmla="*/ 0 h 100"/>
              <a:gd name="T10" fmla="*/ 2147483647 w 106"/>
              <a:gd name="T11" fmla="*/ 2147483647 h 100"/>
              <a:gd name="T12" fmla="*/ 2147483647 w 106"/>
              <a:gd name="T13" fmla="*/ 2147483647 h 100"/>
              <a:gd name="T14" fmla="*/ 2147483647 w 106"/>
              <a:gd name="T15" fmla="*/ 2147483647 h 100"/>
              <a:gd name="T16" fmla="*/ 2147483647 w 106"/>
              <a:gd name="T17" fmla="*/ 2147483647 h 100"/>
              <a:gd name="T18" fmla="*/ 2147483647 w 106"/>
              <a:gd name="T19" fmla="*/ 2147483647 h 100"/>
              <a:gd name="T20" fmla="*/ 2147483647 w 106"/>
              <a:gd name="T21" fmla="*/ 2147483647 h 100"/>
              <a:gd name="T22" fmla="*/ 2147483647 w 106"/>
              <a:gd name="T23" fmla="*/ 2147483647 h 100"/>
              <a:gd name="T24" fmla="*/ 2147483647 w 106"/>
              <a:gd name="T25" fmla="*/ 2147483647 h 100"/>
              <a:gd name="T26" fmla="*/ 2147483647 w 106"/>
              <a:gd name="T27" fmla="*/ 2147483647 h 100"/>
              <a:gd name="T28" fmla="*/ 0 w 106"/>
              <a:gd name="T29" fmla="*/ 2147483647 h 1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6"/>
              <a:gd name="T46" fmla="*/ 0 h 100"/>
              <a:gd name="T47" fmla="*/ 106 w 106"/>
              <a:gd name="T48" fmla="*/ 100 h 1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6" h="100">
                <a:moveTo>
                  <a:pt x="0" y="50"/>
                </a:moveTo>
                <a:lnTo>
                  <a:pt x="6" y="28"/>
                </a:lnTo>
                <a:lnTo>
                  <a:pt x="20" y="11"/>
                </a:lnTo>
                <a:lnTo>
                  <a:pt x="42" y="0"/>
                </a:lnTo>
                <a:lnTo>
                  <a:pt x="64" y="0"/>
                </a:lnTo>
                <a:lnTo>
                  <a:pt x="87" y="11"/>
                </a:lnTo>
                <a:lnTo>
                  <a:pt x="101" y="28"/>
                </a:lnTo>
                <a:lnTo>
                  <a:pt x="106" y="50"/>
                </a:lnTo>
                <a:lnTo>
                  <a:pt x="101" y="73"/>
                </a:lnTo>
                <a:lnTo>
                  <a:pt x="87" y="92"/>
                </a:lnTo>
                <a:lnTo>
                  <a:pt x="64" y="100"/>
                </a:lnTo>
                <a:lnTo>
                  <a:pt x="42" y="100"/>
                </a:lnTo>
                <a:lnTo>
                  <a:pt x="20" y="92"/>
                </a:lnTo>
                <a:lnTo>
                  <a:pt x="6" y="73"/>
                </a:lnTo>
                <a:lnTo>
                  <a:pt x="0" y="50"/>
                </a:lnTo>
                <a:close/>
              </a:path>
            </a:pathLst>
          </a:custGeom>
          <a:noFill/>
          <a:ln w="39688">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64" name="Line 49">
            <a:extLst>
              <a:ext uri="{FF2B5EF4-FFF2-40B4-BE49-F238E27FC236}">
                <a16:creationId xmlns:a16="http://schemas.microsoft.com/office/drawing/2014/main" id="{84AC22EB-68EF-3D4A-943C-0D7F1D383E4D}"/>
              </a:ext>
            </a:extLst>
          </p:cNvPr>
          <p:cNvSpPr>
            <a:spLocks noChangeShapeType="1"/>
          </p:cNvSpPr>
          <p:nvPr/>
        </p:nvSpPr>
        <p:spPr bwMode="auto">
          <a:xfrm flipH="1">
            <a:off x="1320800" y="5334000"/>
            <a:ext cx="3467100" cy="1588"/>
          </a:xfrm>
          <a:prstGeom prst="line">
            <a:avLst/>
          </a:prstGeom>
          <a:noFill/>
          <a:ln w="39688">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65" name="Freeform 50">
            <a:extLst>
              <a:ext uri="{FF2B5EF4-FFF2-40B4-BE49-F238E27FC236}">
                <a16:creationId xmlns:a16="http://schemas.microsoft.com/office/drawing/2014/main" id="{3F08E12A-D2BB-7143-B319-18D5414D6F70}"/>
              </a:ext>
            </a:extLst>
          </p:cNvPr>
          <p:cNvSpPr>
            <a:spLocks/>
          </p:cNvSpPr>
          <p:nvPr/>
        </p:nvSpPr>
        <p:spPr bwMode="auto">
          <a:xfrm>
            <a:off x="4622800" y="5257800"/>
            <a:ext cx="185738" cy="171450"/>
          </a:xfrm>
          <a:custGeom>
            <a:avLst/>
            <a:gdLst>
              <a:gd name="T0" fmla="*/ 0 w 108"/>
              <a:gd name="T1" fmla="*/ 2147483647 h 108"/>
              <a:gd name="T2" fmla="*/ 2147483647 w 108"/>
              <a:gd name="T3" fmla="*/ 2147483647 h 108"/>
              <a:gd name="T4" fmla="*/ 0 w 108"/>
              <a:gd name="T5" fmla="*/ 0 h 108"/>
              <a:gd name="T6" fmla="*/ 0 w 108"/>
              <a:gd name="T7" fmla="*/ 2147483647 h 108"/>
              <a:gd name="T8" fmla="*/ 0 60000 65536"/>
              <a:gd name="T9" fmla="*/ 0 60000 65536"/>
              <a:gd name="T10" fmla="*/ 0 60000 65536"/>
              <a:gd name="T11" fmla="*/ 0 60000 65536"/>
              <a:gd name="T12" fmla="*/ 0 w 108"/>
              <a:gd name="T13" fmla="*/ 0 h 108"/>
              <a:gd name="T14" fmla="*/ 108 w 108"/>
              <a:gd name="T15" fmla="*/ 108 h 108"/>
            </a:gdLst>
            <a:ahLst/>
            <a:cxnLst>
              <a:cxn ang="T8">
                <a:pos x="T0" y="T1"/>
              </a:cxn>
              <a:cxn ang="T9">
                <a:pos x="T2" y="T3"/>
              </a:cxn>
              <a:cxn ang="T10">
                <a:pos x="T4" y="T5"/>
              </a:cxn>
              <a:cxn ang="T11">
                <a:pos x="T6" y="T7"/>
              </a:cxn>
            </a:cxnLst>
            <a:rect l="T12" t="T13" r="T14" b="T15"/>
            <a:pathLst>
              <a:path w="108" h="108">
                <a:moveTo>
                  <a:pt x="0" y="108"/>
                </a:moveTo>
                <a:lnTo>
                  <a:pt x="108" y="53"/>
                </a:lnTo>
                <a:lnTo>
                  <a:pt x="0" y="0"/>
                </a:lnTo>
                <a:lnTo>
                  <a:pt x="0" y="108"/>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266" name="Freeform 51">
            <a:extLst>
              <a:ext uri="{FF2B5EF4-FFF2-40B4-BE49-F238E27FC236}">
                <a16:creationId xmlns:a16="http://schemas.microsoft.com/office/drawing/2014/main" id="{7939015A-F580-1C41-A4D7-FAD82BB52197}"/>
              </a:ext>
            </a:extLst>
          </p:cNvPr>
          <p:cNvSpPr>
            <a:spLocks/>
          </p:cNvSpPr>
          <p:nvPr/>
        </p:nvSpPr>
        <p:spPr bwMode="auto">
          <a:xfrm>
            <a:off x="698500" y="5259388"/>
            <a:ext cx="187325" cy="171450"/>
          </a:xfrm>
          <a:custGeom>
            <a:avLst/>
            <a:gdLst>
              <a:gd name="T0" fmla="*/ 2147483647 w 109"/>
              <a:gd name="T1" fmla="*/ 0 h 108"/>
              <a:gd name="T2" fmla="*/ 0 w 109"/>
              <a:gd name="T3" fmla="*/ 2147483647 h 108"/>
              <a:gd name="T4" fmla="*/ 2147483647 w 109"/>
              <a:gd name="T5" fmla="*/ 2147483647 h 108"/>
              <a:gd name="T6" fmla="*/ 2147483647 w 109"/>
              <a:gd name="T7" fmla="*/ 0 h 108"/>
              <a:gd name="T8" fmla="*/ 0 60000 65536"/>
              <a:gd name="T9" fmla="*/ 0 60000 65536"/>
              <a:gd name="T10" fmla="*/ 0 60000 65536"/>
              <a:gd name="T11" fmla="*/ 0 60000 65536"/>
              <a:gd name="T12" fmla="*/ 0 w 109"/>
              <a:gd name="T13" fmla="*/ 0 h 108"/>
              <a:gd name="T14" fmla="*/ 109 w 109"/>
              <a:gd name="T15" fmla="*/ 108 h 108"/>
            </a:gdLst>
            <a:ahLst/>
            <a:cxnLst>
              <a:cxn ang="T8">
                <a:pos x="T0" y="T1"/>
              </a:cxn>
              <a:cxn ang="T9">
                <a:pos x="T2" y="T3"/>
              </a:cxn>
              <a:cxn ang="T10">
                <a:pos x="T4" y="T5"/>
              </a:cxn>
              <a:cxn ang="T11">
                <a:pos x="T6" y="T7"/>
              </a:cxn>
            </a:cxnLst>
            <a:rect l="T12" t="T13" r="T14" b="T15"/>
            <a:pathLst>
              <a:path w="109" h="108">
                <a:moveTo>
                  <a:pt x="109" y="0"/>
                </a:moveTo>
                <a:lnTo>
                  <a:pt x="0" y="53"/>
                </a:lnTo>
                <a:lnTo>
                  <a:pt x="109" y="108"/>
                </a:lnTo>
                <a:lnTo>
                  <a:pt x="109"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267" name="Line 52">
            <a:extLst>
              <a:ext uri="{FF2B5EF4-FFF2-40B4-BE49-F238E27FC236}">
                <a16:creationId xmlns:a16="http://schemas.microsoft.com/office/drawing/2014/main" id="{C6554110-A786-F842-91B0-5B062DBBF750}"/>
              </a:ext>
            </a:extLst>
          </p:cNvPr>
          <p:cNvSpPr>
            <a:spLocks noChangeShapeType="1"/>
          </p:cNvSpPr>
          <p:nvPr/>
        </p:nvSpPr>
        <p:spPr bwMode="auto">
          <a:xfrm>
            <a:off x="842963" y="5324475"/>
            <a:ext cx="282575" cy="1588"/>
          </a:xfrm>
          <a:prstGeom prst="line">
            <a:avLst/>
          </a:prstGeom>
          <a:noFill/>
          <a:ln w="39688">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68" name="Line 53">
            <a:extLst>
              <a:ext uri="{FF2B5EF4-FFF2-40B4-BE49-F238E27FC236}">
                <a16:creationId xmlns:a16="http://schemas.microsoft.com/office/drawing/2014/main" id="{9A2413D2-F6A5-854A-836F-0E7C975A3789}"/>
              </a:ext>
            </a:extLst>
          </p:cNvPr>
          <p:cNvSpPr>
            <a:spLocks noChangeShapeType="1"/>
          </p:cNvSpPr>
          <p:nvPr/>
        </p:nvSpPr>
        <p:spPr bwMode="auto">
          <a:xfrm flipH="1">
            <a:off x="8591550" y="5324475"/>
            <a:ext cx="373063" cy="1588"/>
          </a:xfrm>
          <a:prstGeom prst="line">
            <a:avLst/>
          </a:prstGeom>
          <a:noFill/>
          <a:ln w="39688">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69" name="Freeform 54">
            <a:extLst>
              <a:ext uri="{FF2B5EF4-FFF2-40B4-BE49-F238E27FC236}">
                <a16:creationId xmlns:a16="http://schemas.microsoft.com/office/drawing/2014/main" id="{0F501348-B4BC-4149-AA1F-9845E3A9AF30}"/>
              </a:ext>
            </a:extLst>
          </p:cNvPr>
          <p:cNvSpPr>
            <a:spLocks/>
          </p:cNvSpPr>
          <p:nvPr/>
        </p:nvSpPr>
        <p:spPr bwMode="auto">
          <a:xfrm>
            <a:off x="8961438" y="5259388"/>
            <a:ext cx="185737" cy="171450"/>
          </a:xfrm>
          <a:custGeom>
            <a:avLst/>
            <a:gdLst>
              <a:gd name="T0" fmla="*/ 0 w 108"/>
              <a:gd name="T1" fmla="*/ 2147483647 h 108"/>
              <a:gd name="T2" fmla="*/ 2147483647 w 108"/>
              <a:gd name="T3" fmla="*/ 2147483647 h 108"/>
              <a:gd name="T4" fmla="*/ 0 w 108"/>
              <a:gd name="T5" fmla="*/ 0 h 108"/>
              <a:gd name="T6" fmla="*/ 0 w 108"/>
              <a:gd name="T7" fmla="*/ 2147483647 h 108"/>
              <a:gd name="T8" fmla="*/ 0 60000 65536"/>
              <a:gd name="T9" fmla="*/ 0 60000 65536"/>
              <a:gd name="T10" fmla="*/ 0 60000 65536"/>
              <a:gd name="T11" fmla="*/ 0 60000 65536"/>
              <a:gd name="T12" fmla="*/ 0 w 108"/>
              <a:gd name="T13" fmla="*/ 0 h 108"/>
              <a:gd name="T14" fmla="*/ 108 w 108"/>
              <a:gd name="T15" fmla="*/ 108 h 108"/>
            </a:gdLst>
            <a:ahLst/>
            <a:cxnLst>
              <a:cxn ang="T8">
                <a:pos x="T0" y="T1"/>
              </a:cxn>
              <a:cxn ang="T9">
                <a:pos x="T2" y="T3"/>
              </a:cxn>
              <a:cxn ang="T10">
                <a:pos x="T4" y="T5"/>
              </a:cxn>
              <a:cxn ang="T11">
                <a:pos x="T6" y="T7"/>
              </a:cxn>
            </a:cxnLst>
            <a:rect l="T12" t="T13" r="T14" b="T15"/>
            <a:pathLst>
              <a:path w="108" h="108">
                <a:moveTo>
                  <a:pt x="0" y="108"/>
                </a:moveTo>
                <a:lnTo>
                  <a:pt x="108" y="53"/>
                </a:lnTo>
                <a:lnTo>
                  <a:pt x="0" y="0"/>
                </a:lnTo>
                <a:lnTo>
                  <a:pt x="0" y="10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270" name="Freeform 55">
            <a:extLst>
              <a:ext uri="{FF2B5EF4-FFF2-40B4-BE49-F238E27FC236}">
                <a16:creationId xmlns:a16="http://schemas.microsoft.com/office/drawing/2014/main" id="{44C7DA29-1AF4-BF4E-875C-E2BE023FBB7A}"/>
              </a:ext>
            </a:extLst>
          </p:cNvPr>
          <p:cNvSpPr>
            <a:spLocks/>
          </p:cNvSpPr>
          <p:nvPr/>
        </p:nvSpPr>
        <p:spPr bwMode="auto">
          <a:xfrm>
            <a:off x="8408988" y="5245100"/>
            <a:ext cx="182562" cy="158750"/>
          </a:xfrm>
          <a:custGeom>
            <a:avLst/>
            <a:gdLst>
              <a:gd name="T0" fmla="*/ 0 w 106"/>
              <a:gd name="T1" fmla="*/ 2147483647 h 100"/>
              <a:gd name="T2" fmla="*/ 2147483647 w 106"/>
              <a:gd name="T3" fmla="*/ 2147483647 h 100"/>
              <a:gd name="T4" fmla="*/ 2147483647 w 106"/>
              <a:gd name="T5" fmla="*/ 2147483647 h 100"/>
              <a:gd name="T6" fmla="*/ 2147483647 w 106"/>
              <a:gd name="T7" fmla="*/ 0 h 100"/>
              <a:gd name="T8" fmla="*/ 2147483647 w 106"/>
              <a:gd name="T9" fmla="*/ 0 h 100"/>
              <a:gd name="T10" fmla="*/ 2147483647 w 106"/>
              <a:gd name="T11" fmla="*/ 2147483647 h 100"/>
              <a:gd name="T12" fmla="*/ 2147483647 w 106"/>
              <a:gd name="T13" fmla="*/ 2147483647 h 100"/>
              <a:gd name="T14" fmla="*/ 2147483647 w 106"/>
              <a:gd name="T15" fmla="*/ 2147483647 h 100"/>
              <a:gd name="T16" fmla="*/ 2147483647 w 106"/>
              <a:gd name="T17" fmla="*/ 2147483647 h 100"/>
              <a:gd name="T18" fmla="*/ 2147483647 w 106"/>
              <a:gd name="T19" fmla="*/ 2147483647 h 100"/>
              <a:gd name="T20" fmla="*/ 2147483647 w 106"/>
              <a:gd name="T21" fmla="*/ 2147483647 h 100"/>
              <a:gd name="T22" fmla="*/ 2147483647 w 106"/>
              <a:gd name="T23" fmla="*/ 2147483647 h 100"/>
              <a:gd name="T24" fmla="*/ 2147483647 w 106"/>
              <a:gd name="T25" fmla="*/ 2147483647 h 100"/>
              <a:gd name="T26" fmla="*/ 2147483647 w 106"/>
              <a:gd name="T27" fmla="*/ 2147483647 h 100"/>
              <a:gd name="T28" fmla="*/ 0 w 106"/>
              <a:gd name="T29" fmla="*/ 2147483647 h 1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6"/>
              <a:gd name="T46" fmla="*/ 0 h 100"/>
              <a:gd name="T47" fmla="*/ 106 w 106"/>
              <a:gd name="T48" fmla="*/ 100 h 1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6" h="100">
                <a:moveTo>
                  <a:pt x="0" y="50"/>
                </a:moveTo>
                <a:lnTo>
                  <a:pt x="6" y="28"/>
                </a:lnTo>
                <a:lnTo>
                  <a:pt x="19" y="11"/>
                </a:lnTo>
                <a:lnTo>
                  <a:pt x="42" y="0"/>
                </a:lnTo>
                <a:lnTo>
                  <a:pt x="64" y="0"/>
                </a:lnTo>
                <a:lnTo>
                  <a:pt x="84" y="11"/>
                </a:lnTo>
                <a:lnTo>
                  <a:pt x="100" y="28"/>
                </a:lnTo>
                <a:lnTo>
                  <a:pt x="106" y="50"/>
                </a:lnTo>
                <a:lnTo>
                  <a:pt x="100" y="73"/>
                </a:lnTo>
                <a:lnTo>
                  <a:pt x="84" y="92"/>
                </a:lnTo>
                <a:lnTo>
                  <a:pt x="64" y="100"/>
                </a:lnTo>
                <a:lnTo>
                  <a:pt x="42" y="100"/>
                </a:lnTo>
                <a:lnTo>
                  <a:pt x="19" y="92"/>
                </a:lnTo>
                <a:lnTo>
                  <a:pt x="6" y="73"/>
                </a:lnTo>
                <a:lnTo>
                  <a:pt x="0" y="50"/>
                </a:lnTo>
                <a:close/>
              </a:path>
            </a:pathLst>
          </a:custGeom>
          <a:noFill/>
          <a:ln w="39688">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71" name="Rectangle 56">
            <a:extLst>
              <a:ext uri="{FF2B5EF4-FFF2-40B4-BE49-F238E27FC236}">
                <a16:creationId xmlns:a16="http://schemas.microsoft.com/office/drawing/2014/main" id="{DB1C89D5-E069-3449-85E0-B44FF6FDA50E}"/>
              </a:ext>
            </a:extLst>
          </p:cNvPr>
          <p:cNvSpPr>
            <a:spLocks noChangeArrowheads="1"/>
          </p:cNvSpPr>
          <p:nvPr/>
        </p:nvSpPr>
        <p:spPr bwMode="auto">
          <a:xfrm>
            <a:off x="4787900" y="4343400"/>
            <a:ext cx="98742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en-US">
                <a:solidFill>
                  <a:srgbClr val="FF0000"/>
                </a:solidFill>
              </a:rPr>
              <a:t>50 to 60</a:t>
            </a:r>
            <a:endParaRPr lang="en-US" altLang="en-US"/>
          </a:p>
        </p:txBody>
      </p:sp>
      <p:sp>
        <p:nvSpPr>
          <p:cNvPr id="52272" name="Rectangle 57">
            <a:extLst>
              <a:ext uri="{FF2B5EF4-FFF2-40B4-BE49-F238E27FC236}">
                <a16:creationId xmlns:a16="http://schemas.microsoft.com/office/drawing/2014/main" id="{8763CB90-7C86-064F-9BA6-731D605153BD}"/>
              </a:ext>
            </a:extLst>
          </p:cNvPr>
          <p:cNvSpPr>
            <a:spLocks noChangeArrowheads="1"/>
          </p:cNvSpPr>
          <p:nvPr/>
        </p:nvSpPr>
        <p:spPr bwMode="auto">
          <a:xfrm>
            <a:off x="5449888" y="4724400"/>
            <a:ext cx="833437"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FF"/>
                </a:solidFill>
              </a:rPr>
              <a:t>60 to 70</a:t>
            </a:r>
            <a:endParaRPr lang="en-US" altLang="en-US"/>
          </a:p>
        </p:txBody>
      </p:sp>
      <p:sp>
        <p:nvSpPr>
          <p:cNvPr id="52273" name="Rectangle 58">
            <a:extLst>
              <a:ext uri="{FF2B5EF4-FFF2-40B4-BE49-F238E27FC236}">
                <a16:creationId xmlns:a16="http://schemas.microsoft.com/office/drawing/2014/main" id="{D331F92D-1AB8-BD4D-87BE-4B303F11FF46}"/>
              </a:ext>
            </a:extLst>
          </p:cNvPr>
          <p:cNvSpPr>
            <a:spLocks noChangeArrowheads="1"/>
          </p:cNvSpPr>
          <p:nvPr/>
        </p:nvSpPr>
        <p:spPr bwMode="auto">
          <a:xfrm>
            <a:off x="5945188" y="3962400"/>
            <a:ext cx="833437"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FF0000"/>
                </a:solidFill>
              </a:rPr>
              <a:t>70 to 75</a:t>
            </a:r>
            <a:endParaRPr lang="en-US" altLang="en-US"/>
          </a:p>
        </p:txBody>
      </p:sp>
      <p:sp>
        <p:nvSpPr>
          <p:cNvPr id="52274" name="Rectangle 59">
            <a:extLst>
              <a:ext uri="{FF2B5EF4-FFF2-40B4-BE49-F238E27FC236}">
                <a16:creationId xmlns:a16="http://schemas.microsoft.com/office/drawing/2014/main" id="{05CF8B21-C21F-484C-A6A2-96D6029F37F9}"/>
              </a:ext>
            </a:extLst>
          </p:cNvPr>
          <p:cNvSpPr>
            <a:spLocks noChangeArrowheads="1"/>
          </p:cNvSpPr>
          <p:nvPr/>
        </p:nvSpPr>
        <p:spPr bwMode="auto">
          <a:xfrm>
            <a:off x="7018338" y="4648200"/>
            <a:ext cx="96202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FF"/>
                </a:solidFill>
              </a:rPr>
              <a:t>75 to 100</a:t>
            </a:r>
            <a:endParaRPr lang="en-US" altLang="en-US"/>
          </a:p>
        </p:txBody>
      </p:sp>
      <p:sp>
        <p:nvSpPr>
          <p:cNvPr id="52275" name="Rectangle 60">
            <a:extLst>
              <a:ext uri="{FF2B5EF4-FFF2-40B4-BE49-F238E27FC236}">
                <a16:creationId xmlns:a16="http://schemas.microsoft.com/office/drawing/2014/main" id="{71FCC88F-8315-A446-A90E-315CE80EF179}"/>
              </a:ext>
            </a:extLst>
          </p:cNvPr>
          <p:cNvSpPr>
            <a:spLocks noChangeArrowheads="1"/>
          </p:cNvSpPr>
          <p:nvPr/>
        </p:nvSpPr>
        <p:spPr bwMode="auto">
          <a:xfrm>
            <a:off x="8483600" y="4276725"/>
            <a:ext cx="898525"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FF0000"/>
                </a:solidFill>
              </a:rPr>
              <a:t>over 100</a:t>
            </a:r>
            <a:endParaRPr lang="en-US" altLang="en-US"/>
          </a:p>
        </p:txBody>
      </p:sp>
      <p:sp>
        <p:nvSpPr>
          <p:cNvPr id="52276" name="Rectangle 62">
            <a:extLst>
              <a:ext uri="{FF2B5EF4-FFF2-40B4-BE49-F238E27FC236}">
                <a16:creationId xmlns:a16="http://schemas.microsoft.com/office/drawing/2014/main" id="{3F2681AC-9349-D64D-88DD-CC774BDDC786}"/>
              </a:ext>
            </a:extLst>
          </p:cNvPr>
          <p:cNvSpPr>
            <a:spLocks noChangeArrowheads="1"/>
          </p:cNvSpPr>
          <p:nvPr/>
        </p:nvSpPr>
        <p:spPr bwMode="auto">
          <a:xfrm>
            <a:off x="455613" y="4276725"/>
            <a:ext cx="1116012"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FF0000"/>
                </a:solidFill>
              </a:rPr>
              <a:t>less than 0</a:t>
            </a:r>
            <a:endParaRPr lang="en-US" altLang="en-US"/>
          </a:p>
        </p:txBody>
      </p:sp>
      <p:sp>
        <p:nvSpPr>
          <p:cNvPr id="52277" name="Line 63">
            <a:extLst>
              <a:ext uri="{FF2B5EF4-FFF2-40B4-BE49-F238E27FC236}">
                <a16:creationId xmlns:a16="http://schemas.microsoft.com/office/drawing/2014/main" id="{F38A6C96-675A-C042-B341-E0DA668F3744}"/>
              </a:ext>
            </a:extLst>
          </p:cNvPr>
          <p:cNvSpPr>
            <a:spLocks noChangeShapeType="1"/>
          </p:cNvSpPr>
          <p:nvPr/>
        </p:nvSpPr>
        <p:spPr bwMode="auto">
          <a:xfrm>
            <a:off x="962025" y="4552950"/>
            <a:ext cx="1588" cy="62230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78" name="Line 64">
            <a:extLst>
              <a:ext uri="{FF2B5EF4-FFF2-40B4-BE49-F238E27FC236}">
                <a16:creationId xmlns:a16="http://schemas.microsoft.com/office/drawing/2014/main" id="{DB84A1C5-DBAD-674B-9452-445CA4F8ECCE}"/>
              </a:ext>
            </a:extLst>
          </p:cNvPr>
          <p:cNvSpPr>
            <a:spLocks noChangeShapeType="1"/>
          </p:cNvSpPr>
          <p:nvPr/>
        </p:nvSpPr>
        <p:spPr bwMode="auto">
          <a:xfrm>
            <a:off x="5284788" y="4648200"/>
            <a:ext cx="1587" cy="62230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79" name="Line 65">
            <a:extLst>
              <a:ext uri="{FF2B5EF4-FFF2-40B4-BE49-F238E27FC236}">
                <a16:creationId xmlns:a16="http://schemas.microsoft.com/office/drawing/2014/main" id="{1AD43D35-AB29-DD4A-930F-2D2D2BA7F531}"/>
              </a:ext>
            </a:extLst>
          </p:cNvPr>
          <p:cNvSpPr>
            <a:spLocks noChangeShapeType="1"/>
          </p:cNvSpPr>
          <p:nvPr/>
        </p:nvSpPr>
        <p:spPr bwMode="auto">
          <a:xfrm>
            <a:off x="6440488" y="4267200"/>
            <a:ext cx="1587" cy="107950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80" name="Line 66">
            <a:extLst>
              <a:ext uri="{FF2B5EF4-FFF2-40B4-BE49-F238E27FC236}">
                <a16:creationId xmlns:a16="http://schemas.microsoft.com/office/drawing/2014/main" id="{76CD247E-A5BF-FE48-AF9F-478DC73D99CC}"/>
              </a:ext>
            </a:extLst>
          </p:cNvPr>
          <p:cNvSpPr>
            <a:spLocks noChangeShapeType="1"/>
          </p:cNvSpPr>
          <p:nvPr/>
        </p:nvSpPr>
        <p:spPr bwMode="auto">
          <a:xfrm>
            <a:off x="8874125" y="4592638"/>
            <a:ext cx="1588" cy="62230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81" name="Line 67">
            <a:extLst>
              <a:ext uri="{FF2B5EF4-FFF2-40B4-BE49-F238E27FC236}">
                <a16:creationId xmlns:a16="http://schemas.microsoft.com/office/drawing/2014/main" id="{C8B54CB0-C46C-EA4A-8AB7-7611CFCCDE0D}"/>
              </a:ext>
            </a:extLst>
          </p:cNvPr>
          <p:cNvSpPr>
            <a:spLocks noChangeShapeType="1"/>
          </p:cNvSpPr>
          <p:nvPr/>
        </p:nvSpPr>
        <p:spPr bwMode="auto">
          <a:xfrm>
            <a:off x="3705225" y="4883150"/>
            <a:ext cx="1588" cy="331788"/>
          </a:xfrm>
          <a:prstGeom prst="line">
            <a:avLst/>
          </a:prstGeom>
          <a:noFill/>
          <a:ln w="127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82" name="Line 68">
            <a:extLst>
              <a:ext uri="{FF2B5EF4-FFF2-40B4-BE49-F238E27FC236}">
                <a16:creationId xmlns:a16="http://schemas.microsoft.com/office/drawing/2014/main" id="{4D9552B0-1BD1-D64D-BE2B-DEAAB8F72806}"/>
              </a:ext>
            </a:extLst>
          </p:cNvPr>
          <p:cNvSpPr>
            <a:spLocks noChangeShapeType="1"/>
          </p:cNvSpPr>
          <p:nvPr/>
        </p:nvSpPr>
        <p:spPr bwMode="auto">
          <a:xfrm>
            <a:off x="5945188" y="5029200"/>
            <a:ext cx="1587" cy="331788"/>
          </a:xfrm>
          <a:prstGeom prst="line">
            <a:avLst/>
          </a:prstGeom>
          <a:noFill/>
          <a:ln w="127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83" name="Line 69">
            <a:extLst>
              <a:ext uri="{FF2B5EF4-FFF2-40B4-BE49-F238E27FC236}">
                <a16:creationId xmlns:a16="http://schemas.microsoft.com/office/drawing/2014/main" id="{F9A73A4A-CFEF-054D-B304-74623F804A02}"/>
              </a:ext>
            </a:extLst>
          </p:cNvPr>
          <p:cNvSpPr>
            <a:spLocks noChangeShapeType="1"/>
          </p:cNvSpPr>
          <p:nvPr/>
        </p:nvSpPr>
        <p:spPr bwMode="auto">
          <a:xfrm>
            <a:off x="7513638" y="4953000"/>
            <a:ext cx="1587" cy="331788"/>
          </a:xfrm>
          <a:prstGeom prst="line">
            <a:avLst/>
          </a:prstGeom>
          <a:noFill/>
          <a:ln w="127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84" name="Text Box 6">
            <a:extLst>
              <a:ext uri="{FF2B5EF4-FFF2-40B4-BE49-F238E27FC236}">
                <a16:creationId xmlns:a16="http://schemas.microsoft.com/office/drawing/2014/main" id="{DD92AEC5-7F4F-EA4E-ACF7-52BA4037119E}"/>
              </a:ext>
            </a:extLst>
          </p:cNvPr>
          <p:cNvSpPr txBox="1">
            <a:spLocks noChangeArrowheads="1"/>
          </p:cNvSpPr>
          <p:nvPr/>
        </p:nvSpPr>
        <p:spPr bwMode="auto">
          <a:xfrm>
            <a:off x="3467100" y="4073525"/>
            <a:ext cx="3841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ltLang="en-US" sz="2400">
                <a:solidFill>
                  <a:srgbClr val="0004C8"/>
                </a:solidFill>
                <a:latin typeface="Times New Roman" panose="02020603050405020304" pitchFamily="18" charset="0"/>
              </a:rPr>
              <a:t>F</a:t>
            </a:r>
            <a:endParaRPr lang="en-GB" altLang="en-US" sz="2400">
              <a:solidFill>
                <a:schemeClr val="tx1"/>
              </a:solidFill>
              <a:latin typeface="Times New Roman" panose="02020603050405020304" pitchFamily="18" charset="0"/>
            </a:endParaRPr>
          </a:p>
        </p:txBody>
      </p:sp>
      <p:sp>
        <p:nvSpPr>
          <p:cNvPr id="52285" name="Text Box 7">
            <a:extLst>
              <a:ext uri="{FF2B5EF4-FFF2-40B4-BE49-F238E27FC236}">
                <a16:creationId xmlns:a16="http://schemas.microsoft.com/office/drawing/2014/main" id="{EC1683EF-C2B7-3944-B9C2-086A207270C3}"/>
              </a:ext>
            </a:extLst>
          </p:cNvPr>
          <p:cNvSpPr txBox="1">
            <a:spLocks noChangeArrowheads="1"/>
          </p:cNvSpPr>
          <p:nvPr/>
        </p:nvSpPr>
        <p:spPr bwMode="auto">
          <a:xfrm>
            <a:off x="8569325" y="3581400"/>
            <a:ext cx="84137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ZA" altLang="en-US" sz="2400">
                <a:solidFill>
                  <a:srgbClr val="FF2822"/>
                </a:solidFill>
                <a:latin typeface="Times New Roman" panose="02020603050405020304" pitchFamily="18" charset="0"/>
              </a:rPr>
              <a:t>error</a:t>
            </a:r>
            <a:endParaRPr lang="en-ZA" altLang="en-US" sz="2400">
              <a:solidFill>
                <a:schemeClr val="tx1"/>
              </a:solidFill>
              <a:latin typeface="Times New Roman" panose="02020603050405020304" pitchFamily="18" charset="0"/>
            </a:endParaRPr>
          </a:p>
          <a:p>
            <a:endParaRPr lang="en-GB" altLang="en-US" sz="2400">
              <a:solidFill>
                <a:schemeClr val="tx1"/>
              </a:solidFill>
              <a:latin typeface="Times New Roman" panose="02020603050405020304" pitchFamily="18" charset="0"/>
            </a:endParaRPr>
          </a:p>
        </p:txBody>
      </p:sp>
      <p:sp>
        <p:nvSpPr>
          <p:cNvPr id="52286" name="Rectangle 8">
            <a:extLst>
              <a:ext uri="{FF2B5EF4-FFF2-40B4-BE49-F238E27FC236}">
                <a16:creationId xmlns:a16="http://schemas.microsoft.com/office/drawing/2014/main" id="{520B63CB-846C-8347-B28B-24B780F5342E}"/>
              </a:ext>
            </a:extLst>
          </p:cNvPr>
          <p:cNvSpPr>
            <a:spLocks noChangeArrowheads="1"/>
          </p:cNvSpPr>
          <p:nvPr/>
        </p:nvSpPr>
        <p:spPr bwMode="auto">
          <a:xfrm>
            <a:off x="577850" y="3616325"/>
            <a:ext cx="7874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2400">
                <a:solidFill>
                  <a:srgbClr val="FF2822"/>
                </a:solidFill>
                <a:latin typeface="Times New Roman" panose="02020603050405020304" pitchFamily="18" charset="0"/>
              </a:rPr>
              <a:t>error</a:t>
            </a:r>
            <a:endParaRPr lang="en-GB" altLang="en-US" sz="2400">
              <a:latin typeface="Times New Roman" panose="02020603050405020304" pitchFamily="18" charset="0"/>
            </a:endParaRPr>
          </a:p>
        </p:txBody>
      </p:sp>
      <p:sp>
        <p:nvSpPr>
          <p:cNvPr id="52287" name="Text Box 9">
            <a:extLst>
              <a:ext uri="{FF2B5EF4-FFF2-40B4-BE49-F238E27FC236}">
                <a16:creationId xmlns:a16="http://schemas.microsoft.com/office/drawing/2014/main" id="{93D93B65-F29E-704F-BA3D-1F0D1678CFA8}"/>
              </a:ext>
            </a:extLst>
          </p:cNvPr>
          <p:cNvSpPr txBox="1">
            <a:spLocks noChangeArrowheads="1"/>
          </p:cNvSpPr>
          <p:nvPr/>
        </p:nvSpPr>
        <p:spPr bwMode="auto">
          <a:xfrm>
            <a:off x="5119688" y="3886200"/>
            <a:ext cx="33813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2400">
                <a:solidFill>
                  <a:srgbClr val="FF2822"/>
                </a:solidFill>
                <a:latin typeface="Times New Roman" panose="02020603050405020304" pitchFamily="18" charset="0"/>
              </a:rPr>
              <a:t>3</a:t>
            </a:r>
            <a:endParaRPr lang="en-GB" altLang="en-US" sz="2400">
              <a:solidFill>
                <a:schemeClr val="tx1"/>
              </a:solidFill>
              <a:latin typeface="Times New Roman" panose="02020603050405020304" pitchFamily="18" charset="0"/>
            </a:endParaRPr>
          </a:p>
        </p:txBody>
      </p:sp>
      <p:sp>
        <p:nvSpPr>
          <p:cNvPr id="52288" name="Text Box 10">
            <a:extLst>
              <a:ext uri="{FF2B5EF4-FFF2-40B4-BE49-F238E27FC236}">
                <a16:creationId xmlns:a16="http://schemas.microsoft.com/office/drawing/2014/main" id="{62ECDED8-7DEF-9B4C-BA45-C74865F6BA45}"/>
              </a:ext>
            </a:extLst>
          </p:cNvPr>
          <p:cNvSpPr txBox="1">
            <a:spLocks noChangeArrowheads="1"/>
          </p:cNvSpPr>
          <p:nvPr/>
        </p:nvSpPr>
        <p:spPr bwMode="auto">
          <a:xfrm>
            <a:off x="7348538" y="4191000"/>
            <a:ext cx="33813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2400">
                <a:solidFill>
                  <a:srgbClr val="0004C8"/>
                </a:solidFill>
                <a:latin typeface="Times New Roman" panose="02020603050405020304" pitchFamily="18" charset="0"/>
              </a:rPr>
              <a:t>1</a:t>
            </a:r>
            <a:endParaRPr lang="en-GB" altLang="en-US" sz="2400">
              <a:solidFill>
                <a:srgbClr val="0004C8"/>
              </a:solidFill>
              <a:latin typeface="Times New Roman" panose="02020603050405020304" pitchFamily="18" charset="0"/>
            </a:endParaRPr>
          </a:p>
        </p:txBody>
      </p:sp>
      <p:sp>
        <p:nvSpPr>
          <p:cNvPr id="52289" name="Text Box 11">
            <a:extLst>
              <a:ext uri="{FF2B5EF4-FFF2-40B4-BE49-F238E27FC236}">
                <a16:creationId xmlns:a16="http://schemas.microsoft.com/office/drawing/2014/main" id="{CCC61BEA-E1AD-9B4C-A251-6495F2786DF8}"/>
              </a:ext>
            </a:extLst>
          </p:cNvPr>
          <p:cNvSpPr txBox="1">
            <a:spLocks noChangeArrowheads="1"/>
          </p:cNvSpPr>
          <p:nvPr/>
        </p:nvSpPr>
        <p:spPr bwMode="auto">
          <a:xfrm>
            <a:off x="6192838" y="3505200"/>
            <a:ext cx="5111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2400">
                <a:solidFill>
                  <a:srgbClr val="FF2822"/>
                </a:solidFill>
                <a:latin typeface="Times New Roman" panose="02020603050405020304" pitchFamily="18" charset="0"/>
              </a:rPr>
              <a:t>2+</a:t>
            </a:r>
            <a:endParaRPr lang="en-GB" altLang="en-US" sz="2400">
              <a:solidFill>
                <a:schemeClr val="tx1"/>
              </a:solidFill>
              <a:latin typeface="Times New Roman" panose="02020603050405020304" pitchFamily="18" charset="0"/>
            </a:endParaRPr>
          </a:p>
        </p:txBody>
      </p:sp>
      <p:sp>
        <p:nvSpPr>
          <p:cNvPr id="52290" name="Text Box 12">
            <a:extLst>
              <a:ext uri="{FF2B5EF4-FFF2-40B4-BE49-F238E27FC236}">
                <a16:creationId xmlns:a16="http://schemas.microsoft.com/office/drawing/2014/main" id="{E9C586FE-6FF8-4F47-9D1E-D04332BFF741}"/>
              </a:ext>
            </a:extLst>
          </p:cNvPr>
          <p:cNvSpPr txBox="1">
            <a:spLocks noChangeArrowheads="1"/>
          </p:cNvSpPr>
          <p:nvPr/>
        </p:nvSpPr>
        <p:spPr bwMode="auto">
          <a:xfrm>
            <a:off x="5780088" y="4343400"/>
            <a:ext cx="43973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ZA" altLang="en-US" sz="2400">
                <a:solidFill>
                  <a:srgbClr val="0004C8"/>
                </a:solidFill>
                <a:latin typeface="Times New Roman" panose="02020603050405020304" pitchFamily="18" charset="0"/>
              </a:rPr>
              <a:t>2-</a:t>
            </a:r>
            <a:endParaRPr lang="en-GB" altLang="en-US" sz="2400">
              <a:solidFill>
                <a:schemeClr val="tx1"/>
              </a:solidFill>
              <a:latin typeface="Times New Roman" panose="0202060305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Date Placeholder 3">
            <a:extLst>
              <a:ext uri="{FF2B5EF4-FFF2-40B4-BE49-F238E27FC236}">
                <a16:creationId xmlns:a16="http://schemas.microsoft.com/office/drawing/2014/main" id="{4FA075C1-68B9-B744-AE53-D084EDE80E1C}"/>
              </a:ext>
            </a:extLst>
          </p:cNvPr>
          <p:cNvSpPr>
            <a:spLocks noGrp="1"/>
          </p:cNvSpPr>
          <p:nvPr>
            <p:ph type="dt" sz="quarter"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000">
                <a:solidFill>
                  <a:schemeClr val="tx1"/>
                </a:solidFill>
                <a:latin typeface="Courier" charset="0"/>
                <a:ea typeface="ＭＳ Ｐゴシック" charset="0"/>
                <a:cs typeface="ＭＳ Ｐゴシック" charset="0"/>
              </a:defRPr>
            </a:lvl1pPr>
            <a:lvl2pPr marL="37931725" indent="-37474525" eaLnBrk="0" hangingPunct="0">
              <a:defRPr sz="2000">
                <a:solidFill>
                  <a:schemeClr val="tx1"/>
                </a:solidFill>
                <a:latin typeface="Courier" charset="0"/>
                <a:ea typeface="ＭＳ Ｐゴシック" charset="0"/>
              </a:defRPr>
            </a:lvl2pPr>
            <a:lvl3pPr eaLnBrk="0" hangingPunct="0">
              <a:defRPr sz="2000">
                <a:solidFill>
                  <a:schemeClr val="tx1"/>
                </a:solidFill>
                <a:latin typeface="Courier" charset="0"/>
                <a:ea typeface="ＭＳ Ｐゴシック" charset="0"/>
              </a:defRPr>
            </a:lvl3pPr>
            <a:lvl4pPr eaLnBrk="0" hangingPunct="0">
              <a:defRPr sz="2000">
                <a:solidFill>
                  <a:schemeClr val="tx1"/>
                </a:solidFill>
                <a:latin typeface="Courier" charset="0"/>
                <a:ea typeface="ＭＳ Ｐゴシック" charset="0"/>
              </a:defRPr>
            </a:lvl4pPr>
            <a:lvl5pPr eaLnBrk="0" hangingPunct="0">
              <a:defRPr sz="2000">
                <a:solidFill>
                  <a:schemeClr val="tx1"/>
                </a:solidFill>
                <a:latin typeface="Courier" charset="0"/>
                <a:ea typeface="ＭＳ Ｐゴシック" charset="0"/>
              </a:defRPr>
            </a:lvl5pPr>
            <a:lvl6pPr marL="457200" eaLnBrk="0" fontAlgn="base" hangingPunct="0">
              <a:spcBef>
                <a:spcPct val="0"/>
              </a:spcBef>
              <a:spcAft>
                <a:spcPct val="0"/>
              </a:spcAft>
              <a:defRPr sz="2000">
                <a:solidFill>
                  <a:schemeClr val="tx1"/>
                </a:solidFill>
                <a:latin typeface="Courier" charset="0"/>
                <a:ea typeface="ＭＳ Ｐゴシック" charset="0"/>
              </a:defRPr>
            </a:lvl6pPr>
            <a:lvl7pPr marL="914400" eaLnBrk="0" fontAlgn="base" hangingPunct="0">
              <a:spcBef>
                <a:spcPct val="0"/>
              </a:spcBef>
              <a:spcAft>
                <a:spcPct val="0"/>
              </a:spcAft>
              <a:defRPr sz="2000">
                <a:solidFill>
                  <a:schemeClr val="tx1"/>
                </a:solidFill>
                <a:latin typeface="Courier" charset="0"/>
                <a:ea typeface="ＭＳ Ｐゴシック" charset="0"/>
              </a:defRPr>
            </a:lvl7pPr>
            <a:lvl8pPr marL="1371600" eaLnBrk="0" fontAlgn="base" hangingPunct="0">
              <a:spcBef>
                <a:spcPct val="0"/>
              </a:spcBef>
              <a:spcAft>
                <a:spcPct val="0"/>
              </a:spcAft>
              <a:defRPr sz="2000">
                <a:solidFill>
                  <a:schemeClr val="tx1"/>
                </a:solidFill>
                <a:latin typeface="Courier" charset="0"/>
                <a:ea typeface="ＭＳ Ｐゴシック" charset="0"/>
              </a:defRPr>
            </a:lvl8pPr>
            <a:lvl9pPr marL="1828800" eaLnBrk="0" fontAlgn="base" hangingPunct="0">
              <a:spcBef>
                <a:spcPct val="0"/>
              </a:spcBef>
              <a:spcAft>
                <a:spcPct val="0"/>
              </a:spcAft>
              <a:defRPr sz="2000">
                <a:solidFill>
                  <a:schemeClr val="tx1"/>
                </a:solidFill>
                <a:latin typeface="Courier" charset="0"/>
                <a:ea typeface="ＭＳ Ｐゴシック" charset="0"/>
              </a:defRPr>
            </a:lvl9pPr>
          </a:lstStyle>
          <a:p>
            <a:pPr eaLnBrk="1" hangingPunct="1">
              <a:defRPr/>
            </a:pPr>
            <a:endParaRPr lang="en-GB" sz="1000">
              <a:solidFill>
                <a:srgbClr val="336699"/>
              </a:solidFill>
              <a:latin typeface="Century Gothic" charset="0"/>
            </a:endParaRPr>
          </a:p>
          <a:p>
            <a:pPr eaLnBrk="1" hangingPunct="1">
              <a:defRPr/>
            </a:pPr>
            <a:endParaRPr lang="en-GB" sz="1000">
              <a:solidFill>
                <a:srgbClr val="336699"/>
              </a:solidFill>
              <a:latin typeface="Century Gothic" charset="0"/>
            </a:endParaRPr>
          </a:p>
        </p:txBody>
      </p:sp>
      <p:sp>
        <p:nvSpPr>
          <p:cNvPr id="31747" name="Rectangle 2">
            <a:extLst>
              <a:ext uri="{FF2B5EF4-FFF2-40B4-BE49-F238E27FC236}">
                <a16:creationId xmlns:a16="http://schemas.microsoft.com/office/drawing/2014/main" id="{A60C0025-A5EC-A640-8777-085741A345C8}"/>
              </a:ext>
            </a:extLst>
          </p:cNvPr>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buFont typeface="Times New Roman" charset="0"/>
              <a:buNone/>
              <a:defRPr/>
            </a:pPr>
            <a:r>
              <a:rPr lang="en-ZA" sz="3600" dirty="0"/>
              <a:t>Equivalence Classes &amp; Boundary Values</a:t>
            </a:r>
            <a:endParaRPr lang="en-US" dirty="0">
              <a:latin typeface="Century Gothic" charset="0"/>
              <a:cs typeface="ＭＳ Ｐゴシック" charset="0"/>
            </a:endParaRPr>
          </a:p>
        </p:txBody>
      </p:sp>
      <p:sp>
        <p:nvSpPr>
          <p:cNvPr id="31748" name="Rectangle 3">
            <a:extLst>
              <a:ext uri="{FF2B5EF4-FFF2-40B4-BE49-F238E27FC236}">
                <a16:creationId xmlns:a16="http://schemas.microsoft.com/office/drawing/2014/main" id="{C2C59626-1A3E-7A43-8B85-74955B35F044}"/>
              </a:ext>
            </a:extLst>
          </p:cNvPr>
          <p:cNvSpPr>
            <a:spLocks noGrp="1" noChangeArrowheads="1"/>
          </p:cNvSpPr>
          <p:nvPr>
            <p:ph type="body" idx="1"/>
          </p:nvPr>
        </p:nvSpPr>
        <p:spPr>
          <a:xfrm>
            <a:off x="495300" y="1268413"/>
            <a:ext cx="7843838" cy="2617787"/>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lnSpc>
                <a:spcPct val="90000"/>
              </a:lnSpc>
              <a:buFont typeface="Times New Roman" charset="0"/>
              <a:buNone/>
              <a:defRPr/>
            </a:pPr>
            <a:endParaRPr lang="en-US" sz="2400" dirty="0">
              <a:latin typeface="Century Gothic" charset="0"/>
            </a:endParaRPr>
          </a:p>
        </p:txBody>
      </p:sp>
      <p:sp>
        <p:nvSpPr>
          <p:cNvPr id="53252" name="Rectangle 5">
            <a:extLst>
              <a:ext uri="{FF2B5EF4-FFF2-40B4-BE49-F238E27FC236}">
                <a16:creationId xmlns:a16="http://schemas.microsoft.com/office/drawing/2014/main" id="{EF9BE341-3FAB-0D4D-8716-743F2B97B711}"/>
              </a:ext>
            </a:extLst>
          </p:cNvPr>
          <p:cNvSpPr>
            <a:spLocks noChangeArrowheads="1"/>
          </p:cNvSpPr>
          <p:nvPr/>
        </p:nvSpPr>
        <p:spPr bwMode="auto">
          <a:xfrm>
            <a:off x="1082675" y="1628775"/>
            <a:ext cx="2343150" cy="461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53" name="Freeform 6">
            <a:extLst>
              <a:ext uri="{FF2B5EF4-FFF2-40B4-BE49-F238E27FC236}">
                <a16:creationId xmlns:a16="http://schemas.microsoft.com/office/drawing/2014/main" id="{9E86B333-6C19-F94F-9322-0AA1E5F8E043}"/>
              </a:ext>
            </a:extLst>
          </p:cNvPr>
          <p:cNvSpPr>
            <a:spLocks/>
          </p:cNvSpPr>
          <p:nvPr/>
        </p:nvSpPr>
        <p:spPr bwMode="auto">
          <a:xfrm>
            <a:off x="1082675" y="1628775"/>
            <a:ext cx="2343150" cy="461963"/>
          </a:xfrm>
          <a:custGeom>
            <a:avLst/>
            <a:gdLst>
              <a:gd name="T0" fmla="*/ 0 w 1362"/>
              <a:gd name="T1" fmla="*/ 2147483647 h 291"/>
              <a:gd name="T2" fmla="*/ 2147483647 w 1362"/>
              <a:gd name="T3" fmla="*/ 2147483647 h 291"/>
              <a:gd name="T4" fmla="*/ 2147483647 w 1362"/>
              <a:gd name="T5" fmla="*/ 0 h 291"/>
              <a:gd name="T6" fmla="*/ 0 w 1362"/>
              <a:gd name="T7" fmla="*/ 0 h 291"/>
              <a:gd name="T8" fmla="*/ 0 w 1362"/>
              <a:gd name="T9" fmla="*/ 2147483647 h 291"/>
              <a:gd name="T10" fmla="*/ 0 w 1362"/>
              <a:gd name="T11" fmla="*/ 2147483647 h 291"/>
              <a:gd name="T12" fmla="*/ 0 60000 65536"/>
              <a:gd name="T13" fmla="*/ 0 60000 65536"/>
              <a:gd name="T14" fmla="*/ 0 60000 65536"/>
              <a:gd name="T15" fmla="*/ 0 60000 65536"/>
              <a:gd name="T16" fmla="*/ 0 60000 65536"/>
              <a:gd name="T17" fmla="*/ 0 60000 65536"/>
              <a:gd name="T18" fmla="*/ 0 w 1362"/>
              <a:gd name="T19" fmla="*/ 0 h 291"/>
              <a:gd name="T20" fmla="*/ 1362 w 1362"/>
              <a:gd name="T21" fmla="*/ 291 h 291"/>
            </a:gdLst>
            <a:ahLst/>
            <a:cxnLst>
              <a:cxn ang="T12">
                <a:pos x="T0" y="T1"/>
              </a:cxn>
              <a:cxn ang="T13">
                <a:pos x="T2" y="T3"/>
              </a:cxn>
              <a:cxn ang="T14">
                <a:pos x="T4" y="T5"/>
              </a:cxn>
              <a:cxn ang="T15">
                <a:pos x="T6" y="T7"/>
              </a:cxn>
              <a:cxn ang="T16">
                <a:pos x="T8" y="T9"/>
              </a:cxn>
              <a:cxn ang="T17">
                <a:pos x="T10" y="T11"/>
              </a:cxn>
            </a:cxnLst>
            <a:rect l="T18" t="T19" r="T20" b="T21"/>
            <a:pathLst>
              <a:path w="1362" h="291">
                <a:moveTo>
                  <a:pt x="0" y="291"/>
                </a:moveTo>
                <a:lnTo>
                  <a:pt x="1362" y="291"/>
                </a:lnTo>
                <a:lnTo>
                  <a:pt x="1362" y="0"/>
                </a:lnTo>
                <a:lnTo>
                  <a:pt x="0" y="0"/>
                </a:lnTo>
                <a:lnTo>
                  <a:pt x="0" y="291"/>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54" name="Rectangle 7">
            <a:extLst>
              <a:ext uri="{FF2B5EF4-FFF2-40B4-BE49-F238E27FC236}">
                <a16:creationId xmlns:a16="http://schemas.microsoft.com/office/drawing/2014/main" id="{B5D7F334-CED2-5548-BDAF-F70D2F2C8732}"/>
              </a:ext>
            </a:extLst>
          </p:cNvPr>
          <p:cNvSpPr>
            <a:spLocks noChangeArrowheads="1"/>
          </p:cNvSpPr>
          <p:nvPr/>
        </p:nvSpPr>
        <p:spPr bwMode="auto">
          <a:xfrm>
            <a:off x="1163638" y="1757363"/>
            <a:ext cx="13462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Equivalence Class</a:t>
            </a:r>
            <a:endParaRPr lang="en-US" altLang="en-US"/>
          </a:p>
        </p:txBody>
      </p:sp>
      <p:sp>
        <p:nvSpPr>
          <p:cNvPr id="53255" name="Rectangle 8">
            <a:extLst>
              <a:ext uri="{FF2B5EF4-FFF2-40B4-BE49-F238E27FC236}">
                <a16:creationId xmlns:a16="http://schemas.microsoft.com/office/drawing/2014/main" id="{31CA31FB-3FC1-9D49-B6C4-881E8EB102A3}"/>
              </a:ext>
            </a:extLst>
          </p:cNvPr>
          <p:cNvSpPr>
            <a:spLocks noChangeArrowheads="1"/>
          </p:cNvSpPr>
          <p:nvPr/>
        </p:nvSpPr>
        <p:spPr bwMode="auto">
          <a:xfrm>
            <a:off x="1082675" y="2090738"/>
            <a:ext cx="234315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56" name="Freeform 9">
            <a:extLst>
              <a:ext uri="{FF2B5EF4-FFF2-40B4-BE49-F238E27FC236}">
                <a16:creationId xmlns:a16="http://schemas.microsoft.com/office/drawing/2014/main" id="{6117E1D7-B9E0-4C40-823C-645676277858}"/>
              </a:ext>
            </a:extLst>
          </p:cNvPr>
          <p:cNvSpPr>
            <a:spLocks/>
          </p:cNvSpPr>
          <p:nvPr/>
        </p:nvSpPr>
        <p:spPr bwMode="auto">
          <a:xfrm>
            <a:off x="1082675" y="2090738"/>
            <a:ext cx="2343150" cy="307975"/>
          </a:xfrm>
          <a:custGeom>
            <a:avLst/>
            <a:gdLst>
              <a:gd name="T0" fmla="*/ 0 w 1362"/>
              <a:gd name="T1" fmla="*/ 2147483647 h 194"/>
              <a:gd name="T2" fmla="*/ 2147483647 w 1362"/>
              <a:gd name="T3" fmla="*/ 2147483647 h 194"/>
              <a:gd name="T4" fmla="*/ 2147483647 w 1362"/>
              <a:gd name="T5" fmla="*/ 0 h 194"/>
              <a:gd name="T6" fmla="*/ 0 w 1362"/>
              <a:gd name="T7" fmla="*/ 0 h 194"/>
              <a:gd name="T8" fmla="*/ 0 w 1362"/>
              <a:gd name="T9" fmla="*/ 2147483647 h 194"/>
              <a:gd name="T10" fmla="*/ 0 w 1362"/>
              <a:gd name="T11" fmla="*/ 2147483647 h 194"/>
              <a:gd name="T12" fmla="*/ 0 60000 65536"/>
              <a:gd name="T13" fmla="*/ 0 60000 65536"/>
              <a:gd name="T14" fmla="*/ 0 60000 65536"/>
              <a:gd name="T15" fmla="*/ 0 60000 65536"/>
              <a:gd name="T16" fmla="*/ 0 60000 65536"/>
              <a:gd name="T17" fmla="*/ 0 60000 65536"/>
              <a:gd name="T18" fmla="*/ 0 w 1362"/>
              <a:gd name="T19" fmla="*/ 0 h 194"/>
              <a:gd name="T20" fmla="*/ 1362 w 1362"/>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1362" h="194">
                <a:moveTo>
                  <a:pt x="0" y="194"/>
                </a:moveTo>
                <a:lnTo>
                  <a:pt x="1362" y="194"/>
                </a:lnTo>
                <a:lnTo>
                  <a:pt x="1362"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57" name="Rectangle 10">
            <a:extLst>
              <a:ext uri="{FF2B5EF4-FFF2-40B4-BE49-F238E27FC236}">
                <a16:creationId xmlns:a16="http://schemas.microsoft.com/office/drawing/2014/main" id="{4B2039A9-D070-D946-817E-9DB75C995672}"/>
              </a:ext>
            </a:extLst>
          </p:cNvPr>
          <p:cNvSpPr>
            <a:spLocks noChangeArrowheads="1"/>
          </p:cNvSpPr>
          <p:nvPr/>
        </p:nvSpPr>
        <p:spPr bwMode="auto">
          <a:xfrm>
            <a:off x="1163638" y="2144713"/>
            <a:ext cx="16906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Scores greater than 100</a:t>
            </a:r>
            <a:endParaRPr lang="en-US" altLang="en-US"/>
          </a:p>
        </p:txBody>
      </p:sp>
      <p:sp>
        <p:nvSpPr>
          <p:cNvPr id="53258" name="Rectangle 11">
            <a:extLst>
              <a:ext uri="{FF2B5EF4-FFF2-40B4-BE49-F238E27FC236}">
                <a16:creationId xmlns:a16="http://schemas.microsoft.com/office/drawing/2014/main" id="{A025A40D-A681-F342-9DC7-233DF2305029}"/>
              </a:ext>
            </a:extLst>
          </p:cNvPr>
          <p:cNvSpPr>
            <a:spLocks noChangeArrowheads="1"/>
          </p:cNvSpPr>
          <p:nvPr/>
        </p:nvSpPr>
        <p:spPr bwMode="auto">
          <a:xfrm>
            <a:off x="1082675" y="2398713"/>
            <a:ext cx="2343150"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59" name="Freeform 12">
            <a:extLst>
              <a:ext uri="{FF2B5EF4-FFF2-40B4-BE49-F238E27FC236}">
                <a16:creationId xmlns:a16="http://schemas.microsoft.com/office/drawing/2014/main" id="{2137D6DB-D67F-B841-9E60-9346F8603852}"/>
              </a:ext>
            </a:extLst>
          </p:cNvPr>
          <p:cNvSpPr>
            <a:spLocks/>
          </p:cNvSpPr>
          <p:nvPr/>
        </p:nvSpPr>
        <p:spPr bwMode="auto">
          <a:xfrm>
            <a:off x="1082675" y="2398713"/>
            <a:ext cx="2343150" cy="309562"/>
          </a:xfrm>
          <a:custGeom>
            <a:avLst/>
            <a:gdLst>
              <a:gd name="T0" fmla="*/ 0 w 1362"/>
              <a:gd name="T1" fmla="*/ 2147483647 h 195"/>
              <a:gd name="T2" fmla="*/ 2147483647 w 1362"/>
              <a:gd name="T3" fmla="*/ 2147483647 h 195"/>
              <a:gd name="T4" fmla="*/ 2147483647 w 1362"/>
              <a:gd name="T5" fmla="*/ 0 h 195"/>
              <a:gd name="T6" fmla="*/ 0 w 1362"/>
              <a:gd name="T7" fmla="*/ 0 h 195"/>
              <a:gd name="T8" fmla="*/ 0 w 1362"/>
              <a:gd name="T9" fmla="*/ 2147483647 h 195"/>
              <a:gd name="T10" fmla="*/ 0 w 1362"/>
              <a:gd name="T11" fmla="*/ 2147483647 h 195"/>
              <a:gd name="T12" fmla="*/ 0 60000 65536"/>
              <a:gd name="T13" fmla="*/ 0 60000 65536"/>
              <a:gd name="T14" fmla="*/ 0 60000 65536"/>
              <a:gd name="T15" fmla="*/ 0 60000 65536"/>
              <a:gd name="T16" fmla="*/ 0 60000 65536"/>
              <a:gd name="T17" fmla="*/ 0 60000 65536"/>
              <a:gd name="T18" fmla="*/ 0 w 1362"/>
              <a:gd name="T19" fmla="*/ 0 h 195"/>
              <a:gd name="T20" fmla="*/ 1362 w 1362"/>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1362" h="195">
                <a:moveTo>
                  <a:pt x="0" y="195"/>
                </a:moveTo>
                <a:lnTo>
                  <a:pt x="1362" y="195"/>
                </a:lnTo>
                <a:lnTo>
                  <a:pt x="1362"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60" name="Rectangle 13">
            <a:extLst>
              <a:ext uri="{FF2B5EF4-FFF2-40B4-BE49-F238E27FC236}">
                <a16:creationId xmlns:a16="http://schemas.microsoft.com/office/drawing/2014/main" id="{48A5378E-EDC7-7646-9E59-C9845DFB1AF4}"/>
              </a:ext>
            </a:extLst>
          </p:cNvPr>
          <p:cNvSpPr>
            <a:spLocks noChangeArrowheads="1"/>
          </p:cNvSpPr>
          <p:nvPr/>
        </p:nvSpPr>
        <p:spPr bwMode="auto">
          <a:xfrm>
            <a:off x="1163638" y="2454275"/>
            <a:ext cx="1965325"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Scores between 75 and 100</a:t>
            </a:r>
            <a:endParaRPr lang="en-US" altLang="en-US"/>
          </a:p>
        </p:txBody>
      </p:sp>
      <p:sp>
        <p:nvSpPr>
          <p:cNvPr id="53261" name="Rectangle 14">
            <a:extLst>
              <a:ext uri="{FF2B5EF4-FFF2-40B4-BE49-F238E27FC236}">
                <a16:creationId xmlns:a16="http://schemas.microsoft.com/office/drawing/2014/main" id="{4B69B3EF-4BCD-3C4E-93F4-BCC3CB3A8B87}"/>
              </a:ext>
            </a:extLst>
          </p:cNvPr>
          <p:cNvSpPr>
            <a:spLocks noChangeArrowheads="1"/>
          </p:cNvSpPr>
          <p:nvPr/>
        </p:nvSpPr>
        <p:spPr bwMode="auto">
          <a:xfrm>
            <a:off x="1082675" y="2708275"/>
            <a:ext cx="2343150"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62" name="Freeform 15">
            <a:extLst>
              <a:ext uri="{FF2B5EF4-FFF2-40B4-BE49-F238E27FC236}">
                <a16:creationId xmlns:a16="http://schemas.microsoft.com/office/drawing/2014/main" id="{09F8F007-8677-5448-A90D-81CF1E9BA426}"/>
              </a:ext>
            </a:extLst>
          </p:cNvPr>
          <p:cNvSpPr>
            <a:spLocks/>
          </p:cNvSpPr>
          <p:nvPr/>
        </p:nvSpPr>
        <p:spPr bwMode="auto">
          <a:xfrm>
            <a:off x="1082675" y="2708275"/>
            <a:ext cx="2343150" cy="309563"/>
          </a:xfrm>
          <a:custGeom>
            <a:avLst/>
            <a:gdLst>
              <a:gd name="T0" fmla="*/ 0 w 1362"/>
              <a:gd name="T1" fmla="*/ 2147483647 h 195"/>
              <a:gd name="T2" fmla="*/ 2147483647 w 1362"/>
              <a:gd name="T3" fmla="*/ 2147483647 h 195"/>
              <a:gd name="T4" fmla="*/ 2147483647 w 1362"/>
              <a:gd name="T5" fmla="*/ 0 h 195"/>
              <a:gd name="T6" fmla="*/ 0 w 1362"/>
              <a:gd name="T7" fmla="*/ 0 h 195"/>
              <a:gd name="T8" fmla="*/ 0 w 1362"/>
              <a:gd name="T9" fmla="*/ 2147483647 h 195"/>
              <a:gd name="T10" fmla="*/ 0 w 1362"/>
              <a:gd name="T11" fmla="*/ 2147483647 h 195"/>
              <a:gd name="T12" fmla="*/ 0 60000 65536"/>
              <a:gd name="T13" fmla="*/ 0 60000 65536"/>
              <a:gd name="T14" fmla="*/ 0 60000 65536"/>
              <a:gd name="T15" fmla="*/ 0 60000 65536"/>
              <a:gd name="T16" fmla="*/ 0 60000 65536"/>
              <a:gd name="T17" fmla="*/ 0 60000 65536"/>
              <a:gd name="T18" fmla="*/ 0 w 1362"/>
              <a:gd name="T19" fmla="*/ 0 h 195"/>
              <a:gd name="T20" fmla="*/ 1362 w 1362"/>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1362" h="195">
                <a:moveTo>
                  <a:pt x="0" y="195"/>
                </a:moveTo>
                <a:lnTo>
                  <a:pt x="1362" y="195"/>
                </a:lnTo>
                <a:lnTo>
                  <a:pt x="1362"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63" name="Rectangle 16">
            <a:extLst>
              <a:ext uri="{FF2B5EF4-FFF2-40B4-BE49-F238E27FC236}">
                <a16:creationId xmlns:a16="http://schemas.microsoft.com/office/drawing/2014/main" id="{E1D84DDC-0640-F140-AFE2-CDD6CD3DB6C4}"/>
              </a:ext>
            </a:extLst>
          </p:cNvPr>
          <p:cNvSpPr>
            <a:spLocks noChangeArrowheads="1"/>
          </p:cNvSpPr>
          <p:nvPr/>
        </p:nvSpPr>
        <p:spPr bwMode="auto">
          <a:xfrm>
            <a:off x="1163638" y="2763838"/>
            <a:ext cx="187483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Scores between 70 and 75</a:t>
            </a:r>
            <a:endParaRPr lang="en-US" altLang="en-US"/>
          </a:p>
        </p:txBody>
      </p:sp>
      <p:sp>
        <p:nvSpPr>
          <p:cNvPr id="53264" name="Rectangle 17">
            <a:extLst>
              <a:ext uri="{FF2B5EF4-FFF2-40B4-BE49-F238E27FC236}">
                <a16:creationId xmlns:a16="http://schemas.microsoft.com/office/drawing/2014/main" id="{20314762-EA90-B94B-9104-C84BF10B5678}"/>
              </a:ext>
            </a:extLst>
          </p:cNvPr>
          <p:cNvSpPr>
            <a:spLocks noChangeArrowheads="1"/>
          </p:cNvSpPr>
          <p:nvPr/>
        </p:nvSpPr>
        <p:spPr bwMode="auto">
          <a:xfrm>
            <a:off x="1082675" y="3017838"/>
            <a:ext cx="234315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65" name="Freeform 18">
            <a:extLst>
              <a:ext uri="{FF2B5EF4-FFF2-40B4-BE49-F238E27FC236}">
                <a16:creationId xmlns:a16="http://schemas.microsoft.com/office/drawing/2014/main" id="{8FCFFC42-4618-9B49-84E9-EB123E6A982F}"/>
              </a:ext>
            </a:extLst>
          </p:cNvPr>
          <p:cNvSpPr>
            <a:spLocks/>
          </p:cNvSpPr>
          <p:nvPr/>
        </p:nvSpPr>
        <p:spPr bwMode="auto">
          <a:xfrm>
            <a:off x="1082675" y="3017838"/>
            <a:ext cx="2343150" cy="307975"/>
          </a:xfrm>
          <a:custGeom>
            <a:avLst/>
            <a:gdLst>
              <a:gd name="T0" fmla="*/ 0 w 1362"/>
              <a:gd name="T1" fmla="*/ 2147483647 h 194"/>
              <a:gd name="T2" fmla="*/ 2147483647 w 1362"/>
              <a:gd name="T3" fmla="*/ 2147483647 h 194"/>
              <a:gd name="T4" fmla="*/ 2147483647 w 1362"/>
              <a:gd name="T5" fmla="*/ 0 h 194"/>
              <a:gd name="T6" fmla="*/ 0 w 1362"/>
              <a:gd name="T7" fmla="*/ 0 h 194"/>
              <a:gd name="T8" fmla="*/ 0 w 1362"/>
              <a:gd name="T9" fmla="*/ 2147483647 h 194"/>
              <a:gd name="T10" fmla="*/ 0 w 1362"/>
              <a:gd name="T11" fmla="*/ 2147483647 h 194"/>
              <a:gd name="T12" fmla="*/ 0 60000 65536"/>
              <a:gd name="T13" fmla="*/ 0 60000 65536"/>
              <a:gd name="T14" fmla="*/ 0 60000 65536"/>
              <a:gd name="T15" fmla="*/ 0 60000 65536"/>
              <a:gd name="T16" fmla="*/ 0 60000 65536"/>
              <a:gd name="T17" fmla="*/ 0 60000 65536"/>
              <a:gd name="T18" fmla="*/ 0 w 1362"/>
              <a:gd name="T19" fmla="*/ 0 h 194"/>
              <a:gd name="T20" fmla="*/ 1362 w 1362"/>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1362" h="194">
                <a:moveTo>
                  <a:pt x="0" y="194"/>
                </a:moveTo>
                <a:lnTo>
                  <a:pt x="1362" y="194"/>
                </a:lnTo>
                <a:lnTo>
                  <a:pt x="1362"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66" name="Rectangle 19">
            <a:extLst>
              <a:ext uri="{FF2B5EF4-FFF2-40B4-BE49-F238E27FC236}">
                <a16:creationId xmlns:a16="http://schemas.microsoft.com/office/drawing/2014/main" id="{D3068C25-3475-A641-8516-96327B9B26A5}"/>
              </a:ext>
            </a:extLst>
          </p:cNvPr>
          <p:cNvSpPr>
            <a:spLocks noChangeArrowheads="1"/>
          </p:cNvSpPr>
          <p:nvPr/>
        </p:nvSpPr>
        <p:spPr bwMode="auto">
          <a:xfrm>
            <a:off x="1163638" y="3071813"/>
            <a:ext cx="187483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Scores between 60 and 70</a:t>
            </a:r>
            <a:endParaRPr lang="en-US" altLang="en-US"/>
          </a:p>
        </p:txBody>
      </p:sp>
      <p:sp>
        <p:nvSpPr>
          <p:cNvPr id="53267" name="Rectangle 20">
            <a:extLst>
              <a:ext uri="{FF2B5EF4-FFF2-40B4-BE49-F238E27FC236}">
                <a16:creationId xmlns:a16="http://schemas.microsoft.com/office/drawing/2014/main" id="{DCF1AA3C-A96B-4F4A-9C73-AEB527C25C24}"/>
              </a:ext>
            </a:extLst>
          </p:cNvPr>
          <p:cNvSpPr>
            <a:spLocks noChangeArrowheads="1"/>
          </p:cNvSpPr>
          <p:nvPr/>
        </p:nvSpPr>
        <p:spPr bwMode="auto">
          <a:xfrm>
            <a:off x="1082675" y="3325813"/>
            <a:ext cx="2343150"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68" name="Freeform 21">
            <a:extLst>
              <a:ext uri="{FF2B5EF4-FFF2-40B4-BE49-F238E27FC236}">
                <a16:creationId xmlns:a16="http://schemas.microsoft.com/office/drawing/2014/main" id="{DFC6F6B6-C7F1-E147-8386-6EEECC49BF38}"/>
              </a:ext>
            </a:extLst>
          </p:cNvPr>
          <p:cNvSpPr>
            <a:spLocks/>
          </p:cNvSpPr>
          <p:nvPr/>
        </p:nvSpPr>
        <p:spPr bwMode="auto">
          <a:xfrm>
            <a:off x="1082675" y="3325813"/>
            <a:ext cx="2343150" cy="309562"/>
          </a:xfrm>
          <a:custGeom>
            <a:avLst/>
            <a:gdLst>
              <a:gd name="T0" fmla="*/ 0 w 1362"/>
              <a:gd name="T1" fmla="*/ 2147483647 h 195"/>
              <a:gd name="T2" fmla="*/ 2147483647 w 1362"/>
              <a:gd name="T3" fmla="*/ 2147483647 h 195"/>
              <a:gd name="T4" fmla="*/ 2147483647 w 1362"/>
              <a:gd name="T5" fmla="*/ 0 h 195"/>
              <a:gd name="T6" fmla="*/ 0 w 1362"/>
              <a:gd name="T7" fmla="*/ 0 h 195"/>
              <a:gd name="T8" fmla="*/ 0 w 1362"/>
              <a:gd name="T9" fmla="*/ 2147483647 h 195"/>
              <a:gd name="T10" fmla="*/ 0 w 1362"/>
              <a:gd name="T11" fmla="*/ 2147483647 h 195"/>
              <a:gd name="T12" fmla="*/ 0 60000 65536"/>
              <a:gd name="T13" fmla="*/ 0 60000 65536"/>
              <a:gd name="T14" fmla="*/ 0 60000 65536"/>
              <a:gd name="T15" fmla="*/ 0 60000 65536"/>
              <a:gd name="T16" fmla="*/ 0 60000 65536"/>
              <a:gd name="T17" fmla="*/ 0 60000 65536"/>
              <a:gd name="T18" fmla="*/ 0 w 1362"/>
              <a:gd name="T19" fmla="*/ 0 h 195"/>
              <a:gd name="T20" fmla="*/ 1362 w 1362"/>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1362" h="195">
                <a:moveTo>
                  <a:pt x="0" y="195"/>
                </a:moveTo>
                <a:lnTo>
                  <a:pt x="1362" y="195"/>
                </a:lnTo>
                <a:lnTo>
                  <a:pt x="1362"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69" name="Rectangle 22">
            <a:extLst>
              <a:ext uri="{FF2B5EF4-FFF2-40B4-BE49-F238E27FC236}">
                <a16:creationId xmlns:a16="http://schemas.microsoft.com/office/drawing/2014/main" id="{D49E045F-FE0B-734E-A667-92BDE8747973}"/>
              </a:ext>
            </a:extLst>
          </p:cNvPr>
          <p:cNvSpPr>
            <a:spLocks noChangeArrowheads="1"/>
          </p:cNvSpPr>
          <p:nvPr/>
        </p:nvSpPr>
        <p:spPr bwMode="auto">
          <a:xfrm>
            <a:off x="1163638" y="3381375"/>
            <a:ext cx="187483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Scores between 50 and 59</a:t>
            </a:r>
            <a:endParaRPr lang="en-US" altLang="en-US"/>
          </a:p>
        </p:txBody>
      </p:sp>
      <p:sp>
        <p:nvSpPr>
          <p:cNvPr id="53270" name="Rectangle 23">
            <a:extLst>
              <a:ext uri="{FF2B5EF4-FFF2-40B4-BE49-F238E27FC236}">
                <a16:creationId xmlns:a16="http://schemas.microsoft.com/office/drawing/2014/main" id="{E4BBD66B-290F-E54C-8F38-49AC7FC4B944}"/>
              </a:ext>
            </a:extLst>
          </p:cNvPr>
          <p:cNvSpPr>
            <a:spLocks noChangeArrowheads="1"/>
          </p:cNvSpPr>
          <p:nvPr/>
        </p:nvSpPr>
        <p:spPr bwMode="auto">
          <a:xfrm>
            <a:off x="1082675" y="3635375"/>
            <a:ext cx="2343150"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71" name="Freeform 24">
            <a:extLst>
              <a:ext uri="{FF2B5EF4-FFF2-40B4-BE49-F238E27FC236}">
                <a16:creationId xmlns:a16="http://schemas.microsoft.com/office/drawing/2014/main" id="{608E8F31-7B4D-AC45-9C4D-7CFC3700DDDC}"/>
              </a:ext>
            </a:extLst>
          </p:cNvPr>
          <p:cNvSpPr>
            <a:spLocks/>
          </p:cNvSpPr>
          <p:nvPr/>
        </p:nvSpPr>
        <p:spPr bwMode="auto">
          <a:xfrm>
            <a:off x="1082675" y="3635375"/>
            <a:ext cx="2343150" cy="309563"/>
          </a:xfrm>
          <a:custGeom>
            <a:avLst/>
            <a:gdLst>
              <a:gd name="T0" fmla="*/ 0 w 1362"/>
              <a:gd name="T1" fmla="*/ 2147483647 h 195"/>
              <a:gd name="T2" fmla="*/ 2147483647 w 1362"/>
              <a:gd name="T3" fmla="*/ 2147483647 h 195"/>
              <a:gd name="T4" fmla="*/ 2147483647 w 1362"/>
              <a:gd name="T5" fmla="*/ 0 h 195"/>
              <a:gd name="T6" fmla="*/ 0 w 1362"/>
              <a:gd name="T7" fmla="*/ 0 h 195"/>
              <a:gd name="T8" fmla="*/ 0 w 1362"/>
              <a:gd name="T9" fmla="*/ 2147483647 h 195"/>
              <a:gd name="T10" fmla="*/ 0 w 1362"/>
              <a:gd name="T11" fmla="*/ 2147483647 h 195"/>
              <a:gd name="T12" fmla="*/ 0 60000 65536"/>
              <a:gd name="T13" fmla="*/ 0 60000 65536"/>
              <a:gd name="T14" fmla="*/ 0 60000 65536"/>
              <a:gd name="T15" fmla="*/ 0 60000 65536"/>
              <a:gd name="T16" fmla="*/ 0 60000 65536"/>
              <a:gd name="T17" fmla="*/ 0 60000 65536"/>
              <a:gd name="T18" fmla="*/ 0 w 1362"/>
              <a:gd name="T19" fmla="*/ 0 h 195"/>
              <a:gd name="T20" fmla="*/ 1362 w 1362"/>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1362" h="195">
                <a:moveTo>
                  <a:pt x="0" y="195"/>
                </a:moveTo>
                <a:lnTo>
                  <a:pt x="1362" y="195"/>
                </a:lnTo>
                <a:lnTo>
                  <a:pt x="1362"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72" name="Rectangle 25">
            <a:extLst>
              <a:ext uri="{FF2B5EF4-FFF2-40B4-BE49-F238E27FC236}">
                <a16:creationId xmlns:a16="http://schemas.microsoft.com/office/drawing/2014/main" id="{D653CF72-2E18-CD48-91C4-78243591EC7C}"/>
              </a:ext>
            </a:extLst>
          </p:cNvPr>
          <p:cNvSpPr>
            <a:spLocks noChangeArrowheads="1"/>
          </p:cNvSpPr>
          <p:nvPr/>
        </p:nvSpPr>
        <p:spPr bwMode="auto">
          <a:xfrm>
            <a:off x="1163638" y="3690938"/>
            <a:ext cx="178593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Scores between 0 and 50</a:t>
            </a:r>
            <a:endParaRPr lang="en-US" altLang="en-US"/>
          </a:p>
        </p:txBody>
      </p:sp>
      <p:sp>
        <p:nvSpPr>
          <p:cNvPr id="53273" name="Rectangle 26">
            <a:extLst>
              <a:ext uri="{FF2B5EF4-FFF2-40B4-BE49-F238E27FC236}">
                <a16:creationId xmlns:a16="http://schemas.microsoft.com/office/drawing/2014/main" id="{B2D6D1D5-40D8-B240-B18E-D9DD6C0728BB}"/>
              </a:ext>
            </a:extLst>
          </p:cNvPr>
          <p:cNvSpPr>
            <a:spLocks noChangeArrowheads="1"/>
          </p:cNvSpPr>
          <p:nvPr/>
        </p:nvSpPr>
        <p:spPr bwMode="auto">
          <a:xfrm>
            <a:off x="1082675" y="3944938"/>
            <a:ext cx="234315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74" name="Freeform 27">
            <a:extLst>
              <a:ext uri="{FF2B5EF4-FFF2-40B4-BE49-F238E27FC236}">
                <a16:creationId xmlns:a16="http://schemas.microsoft.com/office/drawing/2014/main" id="{352B0AAA-81A9-7942-8A8A-F03BFFE69406}"/>
              </a:ext>
            </a:extLst>
          </p:cNvPr>
          <p:cNvSpPr>
            <a:spLocks/>
          </p:cNvSpPr>
          <p:nvPr/>
        </p:nvSpPr>
        <p:spPr bwMode="auto">
          <a:xfrm>
            <a:off x="1082675" y="3944938"/>
            <a:ext cx="2343150" cy="307975"/>
          </a:xfrm>
          <a:custGeom>
            <a:avLst/>
            <a:gdLst>
              <a:gd name="T0" fmla="*/ 0 w 1362"/>
              <a:gd name="T1" fmla="*/ 2147483647 h 194"/>
              <a:gd name="T2" fmla="*/ 2147483647 w 1362"/>
              <a:gd name="T3" fmla="*/ 2147483647 h 194"/>
              <a:gd name="T4" fmla="*/ 2147483647 w 1362"/>
              <a:gd name="T5" fmla="*/ 0 h 194"/>
              <a:gd name="T6" fmla="*/ 0 w 1362"/>
              <a:gd name="T7" fmla="*/ 0 h 194"/>
              <a:gd name="T8" fmla="*/ 0 w 1362"/>
              <a:gd name="T9" fmla="*/ 2147483647 h 194"/>
              <a:gd name="T10" fmla="*/ 0 w 1362"/>
              <a:gd name="T11" fmla="*/ 2147483647 h 194"/>
              <a:gd name="T12" fmla="*/ 0 60000 65536"/>
              <a:gd name="T13" fmla="*/ 0 60000 65536"/>
              <a:gd name="T14" fmla="*/ 0 60000 65536"/>
              <a:gd name="T15" fmla="*/ 0 60000 65536"/>
              <a:gd name="T16" fmla="*/ 0 60000 65536"/>
              <a:gd name="T17" fmla="*/ 0 60000 65536"/>
              <a:gd name="T18" fmla="*/ 0 w 1362"/>
              <a:gd name="T19" fmla="*/ 0 h 194"/>
              <a:gd name="T20" fmla="*/ 1362 w 1362"/>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1362" h="194">
                <a:moveTo>
                  <a:pt x="0" y="194"/>
                </a:moveTo>
                <a:lnTo>
                  <a:pt x="1362" y="194"/>
                </a:lnTo>
                <a:lnTo>
                  <a:pt x="1362"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75" name="Rectangle 28">
            <a:extLst>
              <a:ext uri="{FF2B5EF4-FFF2-40B4-BE49-F238E27FC236}">
                <a16:creationId xmlns:a16="http://schemas.microsoft.com/office/drawing/2014/main" id="{BBD49372-52C5-2446-9673-C60EBF86E593}"/>
              </a:ext>
            </a:extLst>
          </p:cNvPr>
          <p:cNvSpPr>
            <a:spLocks noChangeArrowheads="1"/>
          </p:cNvSpPr>
          <p:nvPr/>
        </p:nvSpPr>
        <p:spPr bwMode="auto">
          <a:xfrm>
            <a:off x="1163638" y="3998913"/>
            <a:ext cx="1281112"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Scores less than 0</a:t>
            </a:r>
            <a:endParaRPr lang="en-US" altLang="en-US"/>
          </a:p>
        </p:txBody>
      </p:sp>
      <p:sp>
        <p:nvSpPr>
          <p:cNvPr id="53276" name="Freeform 29">
            <a:extLst>
              <a:ext uri="{FF2B5EF4-FFF2-40B4-BE49-F238E27FC236}">
                <a16:creationId xmlns:a16="http://schemas.microsoft.com/office/drawing/2014/main" id="{E314F1C9-4112-9747-9E01-449EC98D43B7}"/>
              </a:ext>
            </a:extLst>
          </p:cNvPr>
          <p:cNvSpPr>
            <a:spLocks/>
          </p:cNvSpPr>
          <p:nvPr/>
        </p:nvSpPr>
        <p:spPr bwMode="auto">
          <a:xfrm>
            <a:off x="4425950" y="2279650"/>
            <a:ext cx="106363" cy="231775"/>
          </a:xfrm>
          <a:custGeom>
            <a:avLst/>
            <a:gdLst>
              <a:gd name="T0" fmla="*/ 0 w 62"/>
              <a:gd name="T1" fmla="*/ 0 h 146"/>
              <a:gd name="T2" fmla="*/ 2147483647 w 62"/>
              <a:gd name="T3" fmla="*/ 2147483647 h 146"/>
              <a:gd name="T4" fmla="*/ 2147483647 w 62"/>
              <a:gd name="T5" fmla="*/ 2147483647 h 146"/>
              <a:gd name="T6" fmla="*/ 2147483647 w 62"/>
              <a:gd name="T7" fmla="*/ 2147483647 h 146"/>
              <a:gd name="T8" fmla="*/ 2147483647 w 62"/>
              <a:gd name="T9" fmla="*/ 2147483647 h 146"/>
              <a:gd name="T10" fmla="*/ 2147483647 w 62"/>
              <a:gd name="T11" fmla="*/ 2147483647 h 146"/>
              <a:gd name="T12" fmla="*/ 2147483647 w 62"/>
              <a:gd name="T13" fmla="*/ 2147483647 h 146"/>
              <a:gd name="T14" fmla="*/ 2147483647 w 62"/>
              <a:gd name="T15" fmla="*/ 2147483647 h 146"/>
              <a:gd name="T16" fmla="*/ 2147483647 w 62"/>
              <a:gd name="T17" fmla="*/ 2147483647 h 146"/>
              <a:gd name="T18" fmla="*/ 2147483647 w 62"/>
              <a:gd name="T19" fmla="*/ 2147483647 h 146"/>
              <a:gd name="T20" fmla="*/ 2147483647 w 62"/>
              <a:gd name="T21" fmla="*/ 2147483647 h 146"/>
              <a:gd name="T22" fmla="*/ 2147483647 w 62"/>
              <a:gd name="T23" fmla="*/ 2147483647 h 146"/>
              <a:gd name="T24" fmla="*/ 2147483647 w 62"/>
              <a:gd name="T25" fmla="*/ 2147483647 h 146"/>
              <a:gd name="T26" fmla="*/ 2147483647 w 62"/>
              <a:gd name="T27" fmla="*/ 2147483647 h 146"/>
              <a:gd name="T28" fmla="*/ 0 w 62"/>
              <a:gd name="T29" fmla="*/ 2147483647 h 14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
              <a:gd name="T46" fmla="*/ 0 h 146"/>
              <a:gd name="T47" fmla="*/ 62 w 62"/>
              <a:gd name="T48" fmla="*/ 146 h 14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 h="146">
                <a:moveTo>
                  <a:pt x="0" y="0"/>
                </a:moveTo>
                <a:lnTo>
                  <a:pt x="15" y="5"/>
                </a:lnTo>
                <a:lnTo>
                  <a:pt x="26" y="16"/>
                </a:lnTo>
                <a:lnTo>
                  <a:pt x="31" y="31"/>
                </a:lnTo>
                <a:lnTo>
                  <a:pt x="36" y="49"/>
                </a:lnTo>
                <a:lnTo>
                  <a:pt x="47" y="62"/>
                </a:lnTo>
                <a:lnTo>
                  <a:pt x="62" y="73"/>
                </a:lnTo>
                <a:lnTo>
                  <a:pt x="47" y="83"/>
                </a:lnTo>
                <a:lnTo>
                  <a:pt x="36" y="99"/>
                </a:lnTo>
                <a:lnTo>
                  <a:pt x="31" y="114"/>
                </a:lnTo>
                <a:lnTo>
                  <a:pt x="26" y="130"/>
                </a:lnTo>
                <a:lnTo>
                  <a:pt x="15" y="143"/>
                </a:lnTo>
                <a:lnTo>
                  <a:pt x="0" y="146"/>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77" name="Freeform 30">
            <a:extLst>
              <a:ext uri="{FF2B5EF4-FFF2-40B4-BE49-F238E27FC236}">
                <a16:creationId xmlns:a16="http://schemas.microsoft.com/office/drawing/2014/main" id="{AC58AC3E-E282-2D48-B21E-CF2E8199D958}"/>
              </a:ext>
            </a:extLst>
          </p:cNvPr>
          <p:cNvSpPr>
            <a:spLocks/>
          </p:cNvSpPr>
          <p:nvPr/>
        </p:nvSpPr>
        <p:spPr bwMode="auto">
          <a:xfrm>
            <a:off x="4425950" y="2589213"/>
            <a:ext cx="106363" cy="230187"/>
          </a:xfrm>
          <a:custGeom>
            <a:avLst/>
            <a:gdLst>
              <a:gd name="T0" fmla="*/ 0 w 62"/>
              <a:gd name="T1" fmla="*/ 0 h 145"/>
              <a:gd name="T2" fmla="*/ 2147483647 w 62"/>
              <a:gd name="T3" fmla="*/ 2147483647 h 145"/>
              <a:gd name="T4" fmla="*/ 2147483647 w 62"/>
              <a:gd name="T5" fmla="*/ 2147483647 h 145"/>
              <a:gd name="T6" fmla="*/ 2147483647 w 62"/>
              <a:gd name="T7" fmla="*/ 2147483647 h 145"/>
              <a:gd name="T8" fmla="*/ 2147483647 w 62"/>
              <a:gd name="T9" fmla="*/ 2147483647 h 145"/>
              <a:gd name="T10" fmla="*/ 2147483647 w 62"/>
              <a:gd name="T11" fmla="*/ 2147483647 h 145"/>
              <a:gd name="T12" fmla="*/ 2147483647 w 62"/>
              <a:gd name="T13" fmla="*/ 2147483647 h 145"/>
              <a:gd name="T14" fmla="*/ 2147483647 w 62"/>
              <a:gd name="T15" fmla="*/ 2147483647 h 145"/>
              <a:gd name="T16" fmla="*/ 2147483647 w 62"/>
              <a:gd name="T17" fmla="*/ 2147483647 h 145"/>
              <a:gd name="T18" fmla="*/ 2147483647 w 62"/>
              <a:gd name="T19" fmla="*/ 2147483647 h 145"/>
              <a:gd name="T20" fmla="*/ 2147483647 w 62"/>
              <a:gd name="T21" fmla="*/ 2147483647 h 145"/>
              <a:gd name="T22" fmla="*/ 2147483647 w 62"/>
              <a:gd name="T23" fmla="*/ 2147483647 h 145"/>
              <a:gd name="T24" fmla="*/ 2147483647 w 62"/>
              <a:gd name="T25" fmla="*/ 2147483647 h 145"/>
              <a:gd name="T26" fmla="*/ 2147483647 w 62"/>
              <a:gd name="T27" fmla="*/ 2147483647 h 145"/>
              <a:gd name="T28" fmla="*/ 0 w 62"/>
              <a:gd name="T29" fmla="*/ 2147483647 h 1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
              <a:gd name="T46" fmla="*/ 0 h 145"/>
              <a:gd name="T47" fmla="*/ 62 w 62"/>
              <a:gd name="T48" fmla="*/ 145 h 14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 h="145">
                <a:moveTo>
                  <a:pt x="0" y="0"/>
                </a:moveTo>
                <a:lnTo>
                  <a:pt x="15" y="5"/>
                </a:lnTo>
                <a:lnTo>
                  <a:pt x="26" y="15"/>
                </a:lnTo>
                <a:lnTo>
                  <a:pt x="31" y="31"/>
                </a:lnTo>
                <a:lnTo>
                  <a:pt x="36" y="49"/>
                </a:lnTo>
                <a:lnTo>
                  <a:pt x="47" y="62"/>
                </a:lnTo>
                <a:lnTo>
                  <a:pt x="62" y="72"/>
                </a:lnTo>
                <a:lnTo>
                  <a:pt x="47" y="83"/>
                </a:lnTo>
                <a:lnTo>
                  <a:pt x="36" y="98"/>
                </a:lnTo>
                <a:lnTo>
                  <a:pt x="31" y="114"/>
                </a:lnTo>
                <a:lnTo>
                  <a:pt x="26" y="130"/>
                </a:lnTo>
                <a:lnTo>
                  <a:pt x="15" y="143"/>
                </a:lnTo>
                <a:lnTo>
                  <a:pt x="0" y="145"/>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78" name="Freeform 31">
            <a:extLst>
              <a:ext uri="{FF2B5EF4-FFF2-40B4-BE49-F238E27FC236}">
                <a16:creationId xmlns:a16="http://schemas.microsoft.com/office/drawing/2014/main" id="{1D071645-15B7-FD4D-A9E4-FD7BD5277486}"/>
              </a:ext>
            </a:extLst>
          </p:cNvPr>
          <p:cNvSpPr>
            <a:spLocks/>
          </p:cNvSpPr>
          <p:nvPr/>
        </p:nvSpPr>
        <p:spPr bwMode="auto">
          <a:xfrm>
            <a:off x="4425950" y="2897188"/>
            <a:ext cx="106363" cy="231775"/>
          </a:xfrm>
          <a:custGeom>
            <a:avLst/>
            <a:gdLst>
              <a:gd name="T0" fmla="*/ 0 w 62"/>
              <a:gd name="T1" fmla="*/ 0 h 146"/>
              <a:gd name="T2" fmla="*/ 2147483647 w 62"/>
              <a:gd name="T3" fmla="*/ 2147483647 h 146"/>
              <a:gd name="T4" fmla="*/ 2147483647 w 62"/>
              <a:gd name="T5" fmla="*/ 2147483647 h 146"/>
              <a:gd name="T6" fmla="*/ 2147483647 w 62"/>
              <a:gd name="T7" fmla="*/ 2147483647 h 146"/>
              <a:gd name="T8" fmla="*/ 2147483647 w 62"/>
              <a:gd name="T9" fmla="*/ 2147483647 h 146"/>
              <a:gd name="T10" fmla="*/ 2147483647 w 62"/>
              <a:gd name="T11" fmla="*/ 2147483647 h 146"/>
              <a:gd name="T12" fmla="*/ 2147483647 w 62"/>
              <a:gd name="T13" fmla="*/ 2147483647 h 146"/>
              <a:gd name="T14" fmla="*/ 2147483647 w 62"/>
              <a:gd name="T15" fmla="*/ 2147483647 h 146"/>
              <a:gd name="T16" fmla="*/ 2147483647 w 62"/>
              <a:gd name="T17" fmla="*/ 2147483647 h 146"/>
              <a:gd name="T18" fmla="*/ 2147483647 w 62"/>
              <a:gd name="T19" fmla="*/ 2147483647 h 146"/>
              <a:gd name="T20" fmla="*/ 2147483647 w 62"/>
              <a:gd name="T21" fmla="*/ 2147483647 h 146"/>
              <a:gd name="T22" fmla="*/ 2147483647 w 62"/>
              <a:gd name="T23" fmla="*/ 2147483647 h 146"/>
              <a:gd name="T24" fmla="*/ 2147483647 w 62"/>
              <a:gd name="T25" fmla="*/ 2147483647 h 146"/>
              <a:gd name="T26" fmla="*/ 2147483647 w 62"/>
              <a:gd name="T27" fmla="*/ 2147483647 h 146"/>
              <a:gd name="T28" fmla="*/ 0 w 62"/>
              <a:gd name="T29" fmla="*/ 2147483647 h 14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
              <a:gd name="T46" fmla="*/ 0 h 146"/>
              <a:gd name="T47" fmla="*/ 62 w 62"/>
              <a:gd name="T48" fmla="*/ 146 h 14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 h="146">
                <a:moveTo>
                  <a:pt x="0" y="0"/>
                </a:moveTo>
                <a:lnTo>
                  <a:pt x="15" y="6"/>
                </a:lnTo>
                <a:lnTo>
                  <a:pt x="26" y="16"/>
                </a:lnTo>
                <a:lnTo>
                  <a:pt x="31" y="32"/>
                </a:lnTo>
                <a:lnTo>
                  <a:pt x="36" y="50"/>
                </a:lnTo>
                <a:lnTo>
                  <a:pt x="47" y="63"/>
                </a:lnTo>
                <a:lnTo>
                  <a:pt x="62" y="73"/>
                </a:lnTo>
                <a:lnTo>
                  <a:pt x="47" y="83"/>
                </a:lnTo>
                <a:lnTo>
                  <a:pt x="36" y="99"/>
                </a:lnTo>
                <a:lnTo>
                  <a:pt x="31" y="115"/>
                </a:lnTo>
                <a:lnTo>
                  <a:pt x="26" y="130"/>
                </a:lnTo>
                <a:lnTo>
                  <a:pt x="15" y="143"/>
                </a:lnTo>
                <a:lnTo>
                  <a:pt x="0" y="146"/>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79" name="Freeform 32">
            <a:extLst>
              <a:ext uri="{FF2B5EF4-FFF2-40B4-BE49-F238E27FC236}">
                <a16:creationId xmlns:a16="http://schemas.microsoft.com/office/drawing/2014/main" id="{90652F5E-6D1E-1F4D-8C37-9474D1A221B1}"/>
              </a:ext>
            </a:extLst>
          </p:cNvPr>
          <p:cNvSpPr>
            <a:spLocks/>
          </p:cNvSpPr>
          <p:nvPr/>
        </p:nvSpPr>
        <p:spPr bwMode="auto">
          <a:xfrm>
            <a:off x="4425950" y="3206750"/>
            <a:ext cx="106363" cy="230188"/>
          </a:xfrm>
          <a:custGeom>
            <a:avLst/>
            <a:gdLst>
              <a:gd name="T0" fmla="*/ 0 w 62"/>
              <a:gd name="T1" fmla="*/ 0 h 145"/>
              <a:gd name="T2" fmla="*/ 2147483647 w 62"/>
              <a:gd name="T3" fmla="*/ 2147483647 h 145"/>
              <a:gd name="T4" fmla="*/ 2147483647 w 62"/>
              <a:gd name="T5" fmla="*/ 2147483647 h 145"/>
              <a:gd name="T6" fmla="*/ 2147483647 w 62"/>
              <a:gd name="T7" fmla="*/ 2147483647 h 145"/>
              <a:gd name="T8" fmla="*/ 2147483647 w 62"/>
              <a:gd name="T9" fmla="*/ 2147483647 h 145"/>
              <a:gd name="T10" fmla="*/ 2147483647 w 62"/>
              <a:gd name="T11" fmla="*/ 2147483647 h 145"/>
              <a:gd name="T12" fmla="*/ 2147483647 w 62"/>
              <a:gd name="T13" fmla="*/ 2147483647 h 145"/>
              <a:gd name="T14" fmla="*/ 2147483647 w 62"/>
              <a:gd name="T15" fmla="*/ 2147483647 h 145"/>
              <a:gd name="T16" fmla="*/ 2147483647 w 62"/>
              <a:gd name="T17" fmla="*/ 2147483647 h 145"/>
              <a:gd name="T18" fmla="*/ 2147483647 w 62"/>
              <a:gd name="T19" fmla="*/ 2147483647 h 145"/>
              <a:gd name="T20" fmla="*/ 2147483647 w 62"/>
              <a:gd name="T21" fmla="*/ 2147483647 h 145"/>
              <a:gd name="T22" fmla="*/ 2147483647 w 62"/>
              <a:gd name="T23" fmla="*/ 2147483647 h 145"/>
              <a:gd name="T24" fmla="*/ 2147483647 w 62"/>
              <a:gd name="T25" fmla="*/ 2147483647 h 145"/>
              <a:gd name="T26" fmla="*/ 2147483647 w 62"/>
              <a:gd name="T27" fmla="*/ 2147483647 h 145"/>
              <a:gd name="T28" fmla="*/ 0 w 62"/>
              <a:gd name="T29" fmla="*/ 2147483647 h 1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
              <a:gd name="T46" fmla="*/ 0 h 145"/>
              <a:gd name="T47" fmla="*/ 62 w 62"/>
              <a:gd name="T48" fmla="*/ 145 h 14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 h="145">
                <a:moveTo>
                  <a:pt x="0" y="0"/>
                </a:moveTo>
                <a:lnTo>
                  <a:pt x="15" y="5"/>
                </a:lnTo>
                <a:lnTo>
                  <a:pt x="26" y="16"/>
                </a:lnTo>
                <a:lnTo>
                  <a:pt x="31" y="31"/>
                </a:lnTo>
                <a:lnTo>
                  <a:pt x="36" y="49"/>
                </a:lnTo>
                <a:lnTo>
                  <a:pt x="47" y="62"/>
                </a:lnTo>
                <a:lnTo>
                  <a:pt x="62" y="73"/>
                </a:lnTo>
                <a:lnTo>
                  <a:pt x="47" y="83"/>
                </a:lnTo>
                <a:lnTo>
                  <a:pt x="36" y="99"/>
                </a:lnTo>
                <a:lnTo>
                  <a:pt x="31" y="114"/>
                </a:lnTo>
                <a:lnTo>
                  <a:pt x="26" y="130"/>
                </a:lnTo>
                <a:lnTo>
                  <a:pt x="15" y="143"/>
                </a:lnTo>
                <a:lnTo>
                  <a:pt x="0" y="145"/>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80" name="Freeform 33">
            <a:extLst>
              <a:ext uri="{FF2B5EF4-FFF2-40B4-BE49-F238E27FC236}">
                <a16:creationId xmlns:a16="http://schemas.microsoft.com/office/drawing/2014/main" id="{A96C3CE5-764A-B848-BB35-8F7D7F64D66E}"/>
              </a:ext>
            </a:extLst>
          </p:cNvPr>
          <p:cNvSpPr>
            <a:spLocks/>
          </p:cNvSpPr>
          <p:nvPr/>
        </p:nvSpPr>
        <p:spPr bwMode="auto">
          <a:xfrm>
            <a:off x="4425950" y="3516313"/>
            <a:ext cx="106363" cy="230187"/>
          </a:xfrm>
          <a:custGeom>
            <a:avLst/>
            <a:gdLst>
              <a:gd name="T0" fmla="*/ 0 w 62"/>
              <a:gd name="T1" fmla="*/ 0 h 145"/>
              <a:gd name="T2" fmla="*/ 2147483647 w 62"/>
              <a:gd name="T3" fmla="*/ 2147483647 h 145"/>
              <a:gd name="T4" fmla="*/ 2147483647 w 62"/>
              <a:gd name="T5" fmla="*/ 2147483647 h 145"/>
              <a:gd name="T6" fmla="*/ 2147483647 w 62"/>
              <a:gd name="T7" fmla="*/ 2147483647 h 145"/>
              <a:gd name="T8" fmla="*/ 2147483647 w 62"/>
              <a:gd name="T9" fmla="*/ 2147483647 h 145"/>
              <a:gd name="T10" fmla="*/ 2147483647 w 62"/>
              <a:gd name="T11" fmla="*/ 2147483647 h 145"/>
              <a:gd name="T12" fmla="*/ 2147483647 w 62"/>
              <a:gd name="T13" fmla="*/ 2147483647 h 145"/>
              <a:gd name="T14" fmla="*/ 2147483647 w 62"/>
              <a:gd name="T15" fmla="*/ 2147483647 h 145"/>
              <a:gd name="T16" fmla="*/ 2147483647 w 62"/>
              <a:gd name="T17" fmla="*/ 2147483647 h 145"/>
              <a:gd name="T18" fmla="*/ 2147483647 w 62"/>
              <a:gd name="T19" fmla="*/ 2147483647 h 145"/>
              <a:gd name="T20" fmla="*/ 2147483647 w 62"/>
              <a:gd name="T21" fmla="*/ 2147483647 h 145"/>
              <a:gd name="T22" fmla="*/ 2147483647 w 62"/>
              <a:gd name="T23" fmla="*/ 2147483647 h 145"/>
              <a:gd name="T24" fmla="*/ 2147483647 w 62"/>
              <a:gd name="T25" fmla="*/ 2147483647 h 145"/>
              <a:gd name="T26" fmla="*/ 2147483647 w 62"/>
              <a:gd name="T27" fmla="*/ 2147483647 h 145"/>
              <a:gd name="T28" fmla="*/ 0 w 62"/>
              <a:gd name="T29" fmla="*/ 2147483647 h 1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
              <a:gd name="T46" fmla="*/ 0 h 145"/>
              <a:gd name="T47" fmla="*/ 62 w 62"/>
              <a:gd name="T48" fmla="*/ 145 h 14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 h="145">
                <a:moveTo>
                  <a:pt x="0" y="0"/>
                </a:moveTo>
                <a:lnTo>
                  <a:pt x="15" y="5"/>
                </a:lnTo>
                <a:lnTo>
                  <a:pt x="26" y="15"/>
                </a:lnTo>
                <a:lnTo>
                  <a:pt x="31" y="31"/>
                </a:lnTo>
                <a:lnTo>
                  <a:pt x="36" y="49"/>
                </a:lnTo>
                <a:lnTo>
                  <a:pt x="47" y="62"/>
                </a:lnTo>
                <a:lnTo>
                  <a:pt x="62" y="72"/>
                </a:lnTo>
                <a:lnTo>
                  <a:pt x="47" y="83"/>
                </a:lnTo>
                <a:lnTo>
                  <a:pt x="36" y="98"/>
                </a:lnTo>
                <a:lnTo>
                  <a:pt x="31" y="114"/>
                </a:lnTo>
                <a:lnTo>
                  <a:pt x="26" y="129"/>
                </a:lnTo>
                <a:lnTo>
                  <a:pt x="15" y="142"/>
                </a:lnTo>
                <a:lnTo>
                  <a:pt x="0" y="145"/>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81" name="Freeform 34">
            <a:extLst>
              <a:ext uri="{FF2B5EF4-FFF2-40B4-BE49-F238E27FC236}">
                <a16:creationId xmlns:a16="http://schemas.microsoft.com/office/drawing/2014/main" id="{73FA1AFA-5EC9-B843-A4FF-DE3ED4BB4FD0}"/>
              </a:ext>
            </a:extLst>
          </p:cNvPr>
          <p:cNvSpPr>
            <a:spLocks/>
          </p:cNvSpPr>
          <p:nvPr/>
        </p:nvSpPr>
        <p:spPr bwMode="auto">
          <a:xfrm>
            <a:off x="4425950" y="3824288"/>
            <a:ext cx="106363" cy="231775"/>
          </a:xfrm>
          <a:custGeom>
            <a:avLst/>
            <a:gdLst>
              <a:gd name="T0" fmla="*/ 0 w 62"/>
              <a:gd name="T1" fmla="*/ 0 h 146"/>
              <a:gd name="T2" fmla="*/ 2147483647 w 62"/>
              <a:gd name="T3" fmla="*/ 2147483647 h 146"/>
              <a:gd name="T4" fmla="*/ 2147483647 w 62"/>
              <a:gd name="T5" fmla="*/ 2147483647 h 146"/>
              <a:gd name="T6" fmla="*/ 2147483647 w 62"/>
              <a:gd name="T7" fmla="*/ 2147483647 h 146"/>
              <a:gd name="T8" fmla="*/ 2147483647 w 62"/>
              <a:gd name="T9" fmla="*/ 2147483647 h 146"/>
              <a:gd name="T10" fmla="*/ 2147483647 w 62"/>
              <a:gd name="T11" fmla="*/ 2147483647 h 146"/>
              <a:gd name="T12" fmla="*/ 2147483647 w 62"/>
              <a:gd name="T13" fmla="*/ 2147483647 h 146"/>
              <a:gd name="T14" fmla="*/ 2147483647 w 62"/>
              <a:gd name="T15" fmla="*/ 2147483647 h 146"/>
              <a:gd name="T16" fmla="*/ 2147483647 w 62"/>
              <a:gd name="T17" fmla="*/ 2147483647 h 146"/>
              <a:gd name="T18" fmla="*/ 2147483647 w 62"/>
              <a:gd name="T19" fmla="*/ 2147483647 h 146"/>
              <a:gd name="T20" fmla="*/ 2147483647 w 62"/>
              <a:gd name="T21" fmla="*/ 2147483647 h 146"/>
              <a:gd name="T22" fmla="*/ 2147483647 w 62"/>
              <a:gd name="T23" fmla="*/ 2147483647 h 146"/>
              <a:gd name="T24" fmla="*/ 2147483647 w 62"/>
              <a:gd name="T25" fmla="*/ 2147483647 h 146"/>
              <a:gd name="T26" fmla="*/ 2147483647 w 62"/>
              <a:gd name="T27" fmla="*/ 2147483647 h 146"/>
              <a:gd name="T28" fmla="*/ 0 w 62"/>
              <a:gd name="T29" fmla="*/ 2147483647 h 14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
              <a:gd name="T46" fmla="*/ 0 h 146"/>
              <a:gd name="T47" fmla="*/ 62 w 62"/>
              <a:gd name="T48" fmla="*/ 146 h 14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 h="146">
                <a:moveTo>
                  <a:pt x="0" y="0"/>
                </a:moveTo>
                <a:lnTo>
                  <a:pt x="15" y="6"/>
                </a:lnTo>
                <a:lnTo>
                  <a:pt x="26" y="16"/>
                </a:lnTo>
                <a:lnTo>
                  <a:pt x="31" y="31"/>
                </a:lnTo>
                <a:lnTo>
                  <a:pt x="36" y="50"/>
                </a:lnTo>
                <a:lnTo>
                  <a:pt x="47" y="63"/>
                </a:lnTo>
                <a:lnTo>
                  <a:pt x="62" y="73"/>
                </a:lnTo>
                <a:lnTo>
                  <a:pt x="47" y="83"/>
                </a:lnTo>
                <a:lnTo>
                  <a:pt x="36" y="99"/>
                </a:lnTo>
                <a:lnTo>
                  <a:pt x="31" y="115"/>
                </a:lnTo>
                <a:lnTo>
                  <a:pt x="26" y="130"/>
                </a:lnTo>
                <a:lnTo>
                  <a:pt x="15" y="143"/>
                </a:lnTo>
                <a:lnTo>
                  <a:pt x="0" y="146"/>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82" name="Rectangle 35">
            <a:extLst>
              <a:ext uri="{FF2B5EF4-FFF2-40B4-BE49-F238E27FC236}">
                <a16:creationId xmlns:a16="http://schemas.microsoft.com/office/drawing/2014/main" id="{1E55D4D5-EB9E-594F-9C2F-51300247DA9D}"/>
              </a:ext>
            </a:extLst>
          </p:cNvPr>
          <p:cNvSpPr>
            <a:spLocks noChangeArrowheads="1"/>
          </p:cNvSpPr>
          <p:nvPr/>
        </p:nvSpPr>
        <p:spPr bwMode="auto">
          <a:xfrm>
            <a:off x="3425825" y="1628775"/>
            <a:ext cx="1003300" cy="461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83" name="Freeform 36">
            <a:extLst>
              <a:ext uri="{FF2B5EF4-FFF2-40B4-BE49-F238E27FC236}">
                <a16:creationId xmlns:a16="http://schemas.microsoft.com/office/drawing/2014/main" id="{9F38F9DB-47B9-A04E-8903-DB349B4F930B}"/>
              </a:ext>
            </a:extLst>
          </p:cNvPr>
          <p:cNvSpPr>
            <a:spLocks/>
          </p:cNvSpPr>
          <p:nvPr/>
        </p:nvSpPr>
        <p:spPr bwMode="auto">
          <a:xfrm>
            <a:off x="3425825" y="1628775"/>
            <a:ext cx="1003300" cy="461963"/>
          </a:xfrm>
          <a:custGeom>
            <a:avLst/>
            <a:gdLst>
              <a:gd name="T0" fmla="*/ 0 w 583"/>
              <a:gd name="T1" fmla="*/ 2147483647 h 291"/>
              <a:gd name="T2" fmla="*/ 2147483647 w 583"/>
              <a:gd name="T3" fmla="*/ 2147483647 h 291"/>
              <a:gd name="T4" fmla="*/ 2147483647 w 583"/>
              <a:gd name="T5" fmla="*/ 0 h 291"/>
              <a:gd name="T6" fmla="*/ 0 w 583"/>
              <a:gd name="T7" fmla="*/ 0 h 291"/>
              <a:gd name="T8" fmla="*/ 0 w 583"/>
              <a:gd name="T9" fmla="*/ 2147483647 h 291"/>
              <a:gd name="T10" fmla="*/ 0 w 583"/>
              <a:gd name="T11" fmla="*/ 2147483647 h 291"/>
              <a:gd name="T12" fmla="*/ 0 60000 65536"/>
              <a:gd name="T13" fmla="*/ 0 60000 65536"/>
              <a:gd name="T14" fmla="*/ 0 60000 65536"/>
              <a:gd name="T15" fmla="*/ 0 60000 65536"/>
              <a:gd name="T16" fmla="*/ 0 60000 65536"/>
              <a:gd name="T17" fmla="*/ 0 60000 65536"/>
              <a:gd name="T18" fmla="*/ 0 w 583"/>
              <a:gd name="T19" fmla="*/ 0 h 291"/>
              <a:gd name="T20" fmla="*/ 583 w 583"/>
              <a:gd name="T21" fmla="*/ 291 h 291"/>
            </a:gdLst>
            <a:ahLst/>
            <a:cxnLst>
              <a:cxn ang="T12">
                <a:pos x="T0" y="T1"/>
              </a:cxn>
              <a:cxn ang="T13">
                <a:pos x="T2" y="T3"/>
              </a:cxn>
              <a:cxn ang="T14">
                <a:pos x="T4" y="T5"/>
              </a:cxn>
              <a:cxn ang="T15">
                <a:pos x="T6" y="T7"/>
              </a:cxn>
              <a:cxn ang="T16">
                <a:pos x="T8" y="T9"/>
              </a:cxn>
              <a:cxn ang="T17">
                <a:pos x="T10" y="T11"/>
              </a:cxn>
            </a:cxnLst>
            <a:rect l="T18" t="T19" r="T20" b="T21"/>
            <a:pathLst>
              <a:path w="583" h="291">
                <a:moveTo>
                  <a:pt x="0" y="291"/>
                </a:moveTo>
                <a:lnTo>
                  <a:pt x="583" y="291"/>
                </a:lnTo>
                <a:lnTo>
                  <a:pt x="583" y="0"/>
                </a:lnTo>
                <a:lnTo>
                  <a:pt x="0" y="0"/>
                </a:lnTo>
                <a:lnTo>
                  <a:pt x="0" y="291"/>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84" name="Rectangle 37">
            <a:extLst>
              <a:ext uri="{FF2B5EF4-FFF2-40B4-BE49-F238E27FC236}">
                <a16:creationId xmlns:a16="http://schemas.microsoft.com/office/drawing/2014/main" id="{AB2D9C96-B306-944A-9329-E7CFF8C9681E}"/>
              </a:ext>
            </a:extLst>
          </p:cNvPr>
          <p:cNvSpPr>
            <a:spLocks noChangeArrowheads="1"/>
          </p:cNvSpPr>
          <p:nvPr/>
        </p:nvSpPr>
        <p:spPr bwMode="auto">
          <a:xfrm>
            <a:off x="3649663" y="1655763"/>
            <a:ext cx="542925"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Sample</a:t>
            </a:r>
            <a:endParaRPr lang="en-US" altLang="en-US"/>
          </a:p>
        </p:txBody>
      </p:sp>
      <p:sp>
        <p:nvSpPr>
          <p:cNvPr id="53285" name="Rectangle 38">
            <a:extLst>
              <a:ext uri="{FF2B5EF4-FFF2-40B4-BE49-F238E27FC236}">
                <a16:creationId xmlns:a16="http://schemas.microsoft.com/office/drawing/2014/main" id="{D92DF41E-9C43-6D48-94BC-C5159344F4DE}"/>
              </a:ext>
            </a:extLst>
          </p:cNvPr>
          <p:cNvSpPr>
            <a:spLocks noChangeArrowheads="1"/>
          </p:cNvSpPr>
          <p:nvPr/>
        </p:nvSpPr>
        <p:spPr bwMode="auto">
          <a:xfrm>
            <a:off x="3708400" y="1860550"/>
            <a:ext cx="412750"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Value</a:t>
            </a:r>
            <a:endParaRPr lang="en-US" altLang="en-US"/>
          </a:p>
        </p:txBody>
      </p:sp>
      <p:sp>
        <p:nvSpPr>
          <p:cNvPr id="53286" name="Rectangle 39">
            <a:extLst>
              <a:ext uri="{FF2B5EF4-FFF2-40B4-BE49-F238E27FC236}">
                <a16:creationId xmlns:a16="http://schemas.microsoft.com/office/drawing/2014/main" id="{ECF8D105-3872-8641-A242-0D46D36F79F3}"/>
              </a:ext>
            </a:extLst>
          </p:cNvPr>
          <p:cNvSpPr>
            <a:spLocks noChangeArrowheads="1"/>
          </p:cNvSpPr>
          <p:nvPr/>
        </p:nvSpPr>
        <p:spPr bwMode="auto">
          <a:xfrm>
            <a:off x="3425825" y="2090738"/>
            <a:ext cx="100330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87" name="Freeform 40">
            <a:extLst>
              <a:ext uri="{FF2B5EF4-FFF2-40B4-BE49-F238E27FC236}">
                <a16:creationId xmlns:a16="http://schemas.microsoft.com/office/drawing/2014/main" id="{30C64453-B928-5046-BEB8-D38632DDB2FF}"/>
              </a:ext>
            </a:extLst>
          </p:cNvPr>
          <p:cNvSpPr>
            <a:spLocks/>
          </p:cNvSpPr>
          <p:nvPr/>
        </p:nvSpPr>
        <p:spPr bwMode="auto">
          <a:xfrm>
            <a:off x="3425825" y="2090738"/>
            <a:ext cx="1003300" cy="307975"/>
          </a:xfrm>
          <a:custGeom>
            <a:avLst/>
            <a:gdLst>
              <a:gd name="T0" fmla="*/ 0 w 583"/>
              <a:gd name="T1" fmla="*/ 2147483647 h 194"/>
              <a:gd name="T2" fmla="*/ 2147483647 w 583"/>
              <a:gd name="T3" fmla="*/ 2147483647 h 194"/>
              <a:gd name="T4" fmla="*/ 2147483647 w 583"/>
              <a:gd name="T5" fmla="*/ 0 h 194"/>
              <a:gd name="T6" fmla="*/ 0 w 583"/>
              <a:gd name="T7" fmla="*/ 0 h 194"/>
              <a:gd name="T8" fmla="*/ 0 w 583"/>
              <a:gd name="T9" fmla="*/ 2147483647 h 194"/>
              <a:gd name="T10" fmla="*/ 0 w 583"/>
              <a:gd name="T11" fmla="*/ 2147483647 h 194"/>
              <a:gd name="T12" fmla="*/ 0 60000 65536"/>
              <a:gd name="T13" fmla="*/ 0 60000 65536"/>
              <a:gd name="T14" fmla="*/ 0 60000 65536"/>
              <a:gd name="T15" fmla="*/ 0 60000 65536"/>
              <a:gd name="T16" fmla="*/ 0 60000 65536"/>
              <a:gd name="T17" fmla="*/ 0 60000 65536"/>
              <a:gd name="T18" fmla="*/ 0 w 583"/>
              <a:gd name="T19" fmla="*/ 0 h 194"/>
              <a:gd name="T20" fmla="*/ 583 w 583"/>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583" h="194">
                <a:moveTo>
                  <a:pt x="0" y="194"/>
                </a:moveTo>
                <a:lnTo>
                  <a:pt x="583" y="194"/>
                </a:lnTo>
                <a:lnTo>
                  <a:pt x="583"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88" name="Rectangle 41">
            <a:extLst>
              <a:ext uri="{FF2B5EF4-FFF2-40B4-BE49-F238E27FC236}">
                <a16:creationId xmlns:a16="http://schemas.microsoft.com/office/drawing/2014/main" id="{B2207E95-07C9-EE49-AA31-605A80DF84E6}"/>
              </a:ext>
            </a:extLst>
          </p:cNvPr>
          <p:cNvSpPr>
            <a:spLocks noChangeArrowheads="1"/>
          </p:cNvSpPr>
          <p:nvPr/>
        </p:nvSpPr>
        <p:spPr bwMode="auto">
          <a:xfrm>
            <a:off x="3789363" y="2144713"/>
            <a:ext cx="2682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150</a:t>
            </a:r>
            <a:endParaRPr lang="en-US" altLang="en-US"/>
          </a:p>
        </p:txBody>
      </p:sp>
      <p:sp>
        <p:nvSpPr>
          <p:cNvPr id="53289" name="Rectangle 42">
            <a:extLst>
              <a:ext uri="{FF2B5EF4-FFF2-40B4-BE49-F238E27FC236}">
                <a16:creationId xmlns:a16="http://schemas.microsoft.com/office/drawing/2014/main" id="{A41B5AF9-28FD-E744-A1EF-63560F738FE1}"/>
              </a:ext>
            </a:extLst>
          </p:cNvPr>
          <p:cNvSpPr>
            <a:spLocks noChangeArrowheads="1"/>
          </p:cNvSpPr>
          <p:nvPr/>
        </p:nvSpPr>
        <p:spPr bwMode="auto">
          <a:xfrm>
            <a:off x="3425825" y="2398713"/>
            <a:ext cx="1003300"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90" name="Freeform 43">
            <a:extLst>
              <a:ext uri="{FF2B5EF4-FFF2-40B4-BE49-F238E27FC236}">
                <a16:creationId xmlns:a16="http://schemas.microsoft.com/office/drawing/2014/main" id="{B5B53429-A012-6E40-8782-5F2A2EC260C1}"/>
              </a:ext>
            </a:extLst>
          </p:cNvPr>
          <p:cNvSpPr>
            <a:spLocks/>
          </p:cNvSpPr>
          <p:nvPr/>
        </p:nvSpPr>
        <p:spPr bwMode="auto">
          <a:xfrm>
            <a:off x="3425825" y="2398713"/>
            <a:ext cx="1003300" cy="309562"/>
          </a:xfrm>
          <a:custGeom>
            <a:avLst/>
            <a:gdLst>
              <a:gd name="T0" fmla="*/ 0 w 583"/>
              <a:gd name="T1" fmla="*/ 2147483647 h 195"/>
              <a:gd name="T2" fmla="*/ 2147483647 w 583"/>
              <a:gd name="T3" fmla="*/ 2147483647 h 195"/>
              <a:gd name="T4" fmla="*/ 2147483647 w 583"/>
              <a:gd name="T5" fmla="*/ 0 h 195"/>
              <a:gd name="T6" fmla="*/ 0 w 583"/>
              <a:gd name="T7" fmla="*/ 0 h 195"/>
              <a:gd name="T8" fmla="*/ 0 w 583"/>
              <a:gd name="T9" fmla="*/ 2147483647 h 195"/>
              <a:gd name="T10" fmla="*/ 0 w 583"/>
              <a:gd name="T11" fmla="*/ 2147483647 h 195"/>
              <a:gd name="T12" fmla="*/ 0 60000 65536"/>
              <a:gd name="T13" fmla="*/ 0 60000 65536"/>
              <a:gd name="T14" fmla="*/ 0 60000 65536"/>
              <a:gd name="T15" fmla="*/ 0 60000 65536"/>
              <a:gd name="T16" fmla="*/ 0 60000 65536"/>
              <a:gd name="T17" fmla="*/ 0 60000 65536"/>
              <a:gd name="T18" fmla="*/ 0 w 583"/>
              <a:gd name="T19" fmla="*/ 0 h 195"/>
              <a:gd name="T20" fmla="*/ 583 w 583"/>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583" h="195">
                <a:moveTo>
                  <a:pt x="0" y="195"/>
                </a:moveTo>
                <a:lnTo>
                  <a:pt x="583" y="195"/>
                </a:lnTo>
                <a:lnTo>
                  <a:pt x="583"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91" name="Rectangle 44">
            <a:extLst>
              <a:ext uri="{FF2B5EF4-FFF2-40B4-BE49-F238E27FC236}">
                <a16:creationId xmlns:a16="http://schemas.microsoft.com/office/drawing/2014/main" id="{580AE64D-70B6-C248-B1A3-0F7F035420D2}"/>
              </a:ext>
            </a:extLst>
          </p:cNvPr>
          <p:cNvSpPr>
            <a:spLocks noChangeArrowheads="1"/>
          </p:cNvSpPr>
          <p:nvPr/>
        </p:nvSpPr>
        <p:spPr bwMode="auto">
          <a:xfrm>
            <a:off x="3833813" y="2454275"/>
            <a:ext cx="17938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95</a:t>
            </a:r>
            <a:endParaRPr lang="en-US" altLang="en-US"/>
          </a:p>
        </p:txBody>
      </p:sp>
      <p:sp>
        <p:nvSpPr>
          <p:cNvPr id="53292" name="Rectangle 45">
            <a:extLst>
              <a:ext uri="{FF2B5EF4-FFF2-40B4-BE49-F238E27FC236}">
                <a16:creationId xmlns:a16="http://schemas.microsoft.com/office/drawing/2014/main" id="{C38B79D8-38E4-B049-A08C-2A0EE7BC9FC7}"/>
              </a:ext>
            </a:extLst>
          </p:cNvPr>
          <p:cNvSpPr>
            <a:spLocks noChangeArrowheads="1"/>
          </p:cNvSpPr>
          <p:nvPr/>
        </p:nvSpPr>
        <p:spPr bwMode="auto">
          <a:xfrm>
            <a:off x="3425825" y="2708275"/>
            <a:ext cx="1003300"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93" name="Freeform 46">
            <a:extLst>
              <a:ext uri="{FF2B5EF4-FFF2-40B4-BE49-F238E27FC236}">
                <a16:creationId xmlns:a16="http://schemas.microsoft.com/office/drawing/2014/main" id="{74E07E71-C1BC-8A4F-BE02-DDC11EB666CD}"/>
              </a:ext>
            </a:extLst>
          </p:cNvPr>
          <p:cNvSpPr>
            <a:spLocks/>
          </p:cNvSpPr>
          <p:nvPr/>
        </p:nvSpPr>
        <p:spPr bwMode="auto">
          <a:xfrm>
            <a:off x="3425825" y="2708275"/>
            <a:ext cx="1003300" cy="309563"/>
          </a:xfrm>
          <a:custGeom>
            <a:avLst/>
            <a:gdLst>
              <a:gd name="T0" fmla="*/ 0 w 583"/>
              <a:gd name="T1" fmla="*/ 2147483647 h 195"/>
              <a:gd name="T2" fmla="*/ 2147483647 w 583"/>
              <a:gd name="T3" fmla="*/ 2147483647 h 195"/>
              <a:gd name="T4" fmla="*/ 2147483647 w 583"/>
              <a:gd name="T5" fmla="*/ 0 h 195"/>
              <a:gd name="T6" fmla="*/ 0 w 583"/>
              <a:gd name="T7" fmla="*/ 0 h 195"/>
              <a:gd name="T8" fmla="*/ 0 w 583"/>
              <a:gd name="T9" fmla="*/ 2147483647 h 195"/>
              <a:gd name="T10" fmla="*/ 0 w 583"/>
              <a:gd name="T11" fmla="*/ 2147483647 h 195"/>
              <a:gd name="T12" fmla="*/ 0 60000 65536"/>
              <a:gd name="T13" fmla="*/ 0 60000 65536"/>
              <a:gd name="T14" fmla="*/ 0 60000 65536"/>
              <a:gd name="T15" fmla="*/ 0 60000 65536"/>
              <a:gd name="T16" fmla="*/ 0 60000 65536"/>
              <a:gd name="T17" fmla="*/ 0 60000 65536"/>
              <a:gd name="T18" fmla="*/ 0 w 583"/>
              <a:gd name="T19" fmla="*/ 0 h 195"/>
              <a:gd name="T20" fmla="*/ 583 w 583"/>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583" h="195">
                <a:moveTo>
                  <a:pt x="0" y="195"/>
                </a:moveTo>
                <a:lnTo>
                  <a:pt x="583" y="195"/>
                </a:lnTo>
                <a:lnTo>
                  <a:pt x="583"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94" name="Rectangle 47">
            <a:extLst>
              <a:ext uri="{FF2B5EF4-FFF2-40B4-BE49-F238E27FC236}">
                <a16:creationId xmlns:a16="http://schemas.microsoft.com/office/drawing/2014/main" id="{34DB1A3C-7E7E-544C-AFEF-F1E4EC9AECF8}"/>
              </a:ext>
            </a:extLst>
          </p:cNvPr>
          <p:cNvSpPr>
            <a:spLocks noChangeArrowheads="1"/>
          </p:cNvSpPr>
          <p:nvPr/>
        </p:nvSpPr>
        <p:spPr bwMode="auto">
          <a:xfrm>
            <a:off x="3833813" y="2763838"/>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72</a:t>
            </a:r>
            <a:endParaRPr lang="en-US" altLang="en-US"/>
          </a:p>
        </p:txBody>
      </p:sp>
      <p:sp>
        <p:nvSpPr>
          <p:cNvPr id="53295" name="Rectangle 48">
            <a:extLst>
              <a:ext uri="{FF2B5EF4-FFF2-40B4-BE49-F238E27FC236}">
                <a16:creationId xmlns:a16="http://schemas.microsoft.com/office/drawing/2014/main" id="{776EC70C-6448-B14E-9845-420EB3172604}"/>
              </a:ext>
            </a:extLst>
          </p:cNvPr>
          <p:cNvSpPr>
            <a:spLocks noChangeArrowheads="1"/>
          </p:cNvSpPr>
          <p:nvPr/>
        </p:nvSpPr>
        <p:spPr bwMode="auto">
          <a:xfrm>
            <a:off x="3425825" y="3017838"/>
            <a:ext cx="100330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96" name="Freeform 49">
            <a:extLst>
              <a:ext uri="{FF2B5EF4-FFF2-40B4-BE49-F238E27FC236}">
                <a16:creationId xmlns:a16="http://schemas.microsoft.com/office/drawing/2014/main" id="{AF145BE4-1134-D846-A45C-75F7B90311DB}"/>
              </a:ext>
            </a:extLst>
          </p:cNvPr>
          <p:cNvSpPr>
            <a:spLocks/>
          </p:cNvSpPr>
          <p:nvPr/>
        </p:nvSpPr>
        <p:spPr bwMode="auto">
          <a:xfrm>
            <a:off x="3425825" y="3017838"/>
            <a:ext cx="1003300" cy="307975"/>
          </a:xfrm>
          <a:custGeom>
            <a:avLst/>
            <a:gdLst>
              <a:gd name="T0" fmla="*/ 0 w 583"/>
              <a:gd name="T1" fmla="*/ 2147483647 h 194"/>
              <a:gd name="T2" fmla="*/ 2147483647 w 583"/>
              <a:gd name="T3" fmla="*/ 2147483647 h 194"/>
              <a:gd name="T4" fmla="*/ 2147483647 w 583"/>
              <a:gd name="T5" fmla="*/ 0 h 194"/>
              <a:gd name="T6" fmla="*/ 0 w 583"/>
              <a:gd name="T7" fmla="*/ 0 h 194"/>
              <a:gd name="T8" fmla="*/ 0 w 583"/>
              <a:gd name="T9" fmla="*/ 2147483647 h 194"/>
              <a:gd name="T10" fmla="*/ 0 w 583"/>
              <a:gd name="T11" fmla="*/ 2147483647 h 194"/>
              <a:gd name="T12" fmla="*/ 0 60000 65536"/>
              <a:gd name="T13" fmla="*/ 0 60000 65536"/>
              <a:gd name="T14" fmla="*/ 0 60000 65536"/>
              <a:gd name="T15" fmla="*/ 0 60000 65536"/>
              <a:gd name="T16" fmla="*/ 0 60000 65536"/>
              <a:gd name="T17" fmla="*/ 0 60000 65536"/>
              <a:gd name="T18" fmla="*/ 0 w 583"/>
              <a:gd name="T19" fmla="*/ 0 h 194"/>
              <a:gd name="T20" fmla="*/ 583 w 583"/>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583" h="194">
                <a:moveTo>
                  <a:pt x="0" y="194"/>
                </a:moveTo>
                <a:lnTo>
                  <a:pt x="583" y="194"/>
                </a:lnTo>
                <a:lnTo>
                  <a:pt x="583"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297" name="Rectangle 50">
            <a:extLst>
              <a:ext uri="{FF2B5EF4-FFF2-40B4-BE49-F238E27FC236}">
                <a16:creationId xmlns:a16="http://schemas.microsoft.com/office/drawing/2014/main" id="{81807DED-9C5D-4343-893D-6EC6370B2619}"/>
              </a:ext>
            </a:extLst>
          </p:cNvPr>
          <p:cNvSpPr>
            <a:spLocks noChangeArrowheads="1"/>
          </p:cNvSpPr>
          <p:nvPr/>
        </p:nvSpPr>
        <p:spPr bwMode="auto">
          <a:xfrm>
            <a:off x="3833813" y="3071813"/>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65</a:t>
            </a:r>
            <a:endParaRPr lang="en-US" altLang="en-US"/>
          </a:p>
        </p:txBody>
      </p:sp>
      <p:sp>
        <p:nvSpPr>
          <p:cNvPr id="53298" name="Rectangle 51">
            <a:extLst>
              <a:ext uri="{FF2B5EF4-FFF2-40B4-BE49-F238E27FC236}">
                <a16:creationId xmlns:a16="http://schemas.microsoft.com/office/drawing/2014/main" id="{98BB157A-73B9-6D4D-B49F-E1BEAD38D457}"/>
              </a:ext>
            </a:extLst>
          </p:cNvPr>
          <p:cNvSpPr>
            <a:spLocks noChangeArrowheads="1"/>
          </p:cNvSpPr>
          <p:nvPr/>
        </p:nvSpPr>
        <p:spPr bwMode="auto">
          <a:xfrm>
            <a:off x="3425825" y="3325813"/>
            <a:ext cx="1003300"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299" name="Freeform 52">
            <a:extLst>
              <a:ext uri="{FF2B5EF4-FFF2-40B4-BE49-F238E27FC236}">
                <a16:creationId xmlns:a16="http://schemas.microsoft.com/office/drawing/2014/main" id="{93C7153B-1620-1E4F-89FB-B1B2FC092E33}"/>
              </a:ext>
            </a:extLst>
          </p:cNvPr>
          <p:cNvSpPr>
            <a:spLocks/>
          </p:cNvSpPr>
          <p:nvPr/>
        </p:nvSpPr>
        <p:spPr bwMode="auto">
          <a:xfrm>
            <a:off x="3425825" y="3325813"/>
            <a:ext cx="1003300" cy="309562"/>
          </a:xfrm>
          <a:custGeom>
            <a:avLst/>
            <a:gdLst>
              <a:gd name="T0" fmla="*/ 0 w 583"/>
              <a:gd name="T1" fmla="*/ 2147483647 h 195"/>
              <a:gd name="T2" fmla="*/ 2147483647 w 583"/>
              <a:gd name="T3" fmla="*/ 2147483647 h 195"/>
              <a:gd name="T4" fmla="*/ 2147483647 w 583"/>
              <a:gd name="T5" fmla="*/ 0 h 195"/>
              <a:gd name="T6" fmla="*/ 0 w 583"/>
              <a:gd name="T7" fmla="*/ 0 h 195"/>
              <a:gd name="T8" fmla="*/ 0 w 583"/>
              <a:gd name="T9" fmla="*/ 2147483647 h 195"/>
              <a:gd name="T10" fmla="*/ 0 w 583"/>
              <a:gd name="T11" fmla="*/ 2147483647 h 195"/>
              <a:gd name="T12" fmla="*/ 0 60000 65536"/>
              <a:gd name="T13" fmla="*/ 0 60000 65536"/>
              <a:gd name="T14" fmla="*/ 0 60000 65536"/>
              <a:gd name="T15" fmla="*/ 0 60000 65536"/>
              <a:gd name="T16" fmla="*/ 0 60000 65536"/>
              <a:gd name="T17" fmla="*/ 0 60000 65536"/>
              <a:gd name="T18" fmla="*/ 0 w 583"/>
              <a:gd name="T19" fmla="*/ 0 h 195"/>
              <a:gd name="T20" fmla="*/ 583 w 583"/>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583" h="195">
                <a:moveTo>
                  <a:pt x="0" y="195"/>
                </a:moveTo>
                <a:lnTo>
                  <a:pt x="583" y="195"/>
                </a:lnTo>
                <a:lnTo>
                  <a:pt x="583"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00" name="Rectangle 53">
            <a:extLst>
              <a:ext uri="{FF2B5EF4-FFF2-40B4-BE49-F238E27FC236}">
                <a16:creationId xmlns:a16="http://schemas.microsoft.com/office/drawing/2014/main" id="{BD3604C5-7FCB-A840-9968-B6989932D0B2}"/>
              </a:ext>
            </a:extLst>
          </p:cNvPr>
          <p:cNvSpPr>
            <a:spLocks noChangeArrowheads="1"/>
          </p:cNvSpPr>
          <p:nvPr/>
        </p:nvSpPr>
        <p:spPr bwMode="auto">
          <a:xfrm>
            <a:off x="3833813" y="3381375"/>
            <a:ext cx="17938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55</a:t>
            </a:r>
            <a:endParaRPr lang="en-US" altLang="en-US"/>
          </a:p>
        </p:txBody>
      </p:sp>
      <p:sp>
        <p:nvSpPr>
          <p:cNvPr id="53301" name="Rectangle 54">
            <a:extLst>
              <a:ext uri="{FF2B5EF4-FFF2-40B4-BE49-F238E27FC236}">
                <a16:creationId xmlns:a16="http://schemas.microsoft.com/office/drawing/2014/main" id="{5C3BCAC1-2BA4-004B-9B1B-BED35ABB74A0}"/>
              </a:ext>
            </a:extLst>
          </p:cNvPr>
          <p:cNvSpPr>
            <a:spLocks noChangeArrowheads="1"/>
          </p:cNvSpPr>
          <p:nvPr/>
        </p:nvSpPr>
        <p:spPr bwMode="auto">
          <a:xfrm>
            <a:off x="3425825" y="3635375"/>
            <a:ext cx="1003300"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02" name="Freeform 55">
            <a:extLst>
              <a:ext uri="{FF2B5EF4-FFF2-40B4-BE49-F238E27FC236}">
                <a16:creationId xmlns:a16="http://schemas.microsoft.com/office/drawing/2014/main" id="{AD20E870-531B-C34F-B59A-7037F5F612E8}"/>
              </a:ext>
            </a:extLst>
          </p:cNvPr>
          <p:cNvSpPr>
            <a:spLocks/>
          </p:cNvSpPr>
          <p:nvPr/>
        </p:nvSpPr>
        <p:spPr bwMode="auto">
          <a:xfrm>
            <a:off x="3425825" y="3635375"/>
            <a:ext cx="1003300" cy="309563"/>
          </a:xfrm>
          <a:custGeom>
            <a:avLst/>
            <a:gdLst>
              <a:gd name="T0" fmla="*/ 0 w 583"/>
              <a:gd name="T1" fmla="*/ 2147483647 h 195"/>
              <a:gd name="T2" fmla="*/ 2147483647 w 583"/>
              <a:gd name="T3" fmla="*/ 2147483647 h 195"/>
              <a:gd name="T4" fmla="*/ 2147483647 w 583"/>
              <a:gd name="T5" fmla="*/ 0 h 195"/>
              <a:gd name="T6" fmla="*/ 0 w 583"/>
              <a:gd name="T7" fmla="*/ 0 h 195"/>
              <a:gd name="T8" fmla="*/ 0 w 583"/>
              <a:gd name="T9" fmla="*/ 2147483647 h 195"/>
              <a:gd name="T10" fmla="*/ 0 w 583"/>
              <a:gd name="T11" fmla="*/ 2147483647 h 195"/>
              <a:gd name="T12" fmla="*/ 0 60000 65536"/>
              <a:gd name="T13" fmla="*/ 0 60000 65536"/>
              <a:gd name="T14" fmla="*/ 0 60000 65536"/>
              <a:gd name="T15" fmla="*/ 0 60000 65536"/>
              <a:gd name="T16" fmla="*/ 0 60000 65536"/>
              <a:gd name="T17" fmla="*/ 0 60000 65536"/>
              <a:gd name="T18" fmla="*/ 0 w 583"/>
              <a:gd name="T19" fmla="*/ 0 h 195"/>
              <a:gd name="T20" fmla="*/ 583 w 583"/>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583" h="195">
                <a:moveTo>
                  <a:pt x="0" y="195"/>
                </a:moveTo>
                <a:lnTo>
                  <a:pt x="583" y="195"/>
                </a:lnTo>
                <a:lnTo>
                  <a:pt x="583"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03" name="Rectangle 56">
            <a:extLst>
              <a:ext uri="{FF2B5EF4-FFF2-40B4-BE49-F238E27FC236}">
                <a16:creationId xmlns:a16="http://schemas.microsoft.com/office/drawing/2014/main" id="{69B2639A-332C-544D-B16A-3D5EF62B618A}"/>
              </a:ext>
            </a:extLst>
          </p:cNvPr>
          <p:cNvSpPr>
            <a:spLocks noChangeArrowheads="1"/>
          </p:cNvSpPr>
          <p:nvPr/>
        </p:nvSpPr>
        <p:spPr bwMode="auto">
          <a:xfrm>
            <a:off x="3833813" y="3690938"/>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30</a:t>
            </a:r>
            <a:endParaRPr lang="en-US" altLang="en-US"/>
          </a:p>
        </p:txBody>
      </p:sp>
      <p:sp>
        <p:nvSpPr>
          <p:cNvPr id="53304" name="Rectangle 57">
            <a:extLst>
              <a:ext uri="{FF2B5EF4-FFF2-40B4-BE49-F238E27FC236}">
                <a16:creationId xmlns:a16="http://schemas.microsoft.com/office/drawing/2014/main" id="{FC306B3C-617A-284A-8490-52FCB9F83489}"/>
              </a:ext>
            </a:extLst>
          </p:cNvPr>
          <p:cNvSpPr>
            <a:spLocks noChangeArrowheads="1"/>
          </p:cNvSpPr>
          <p:nvPr/>
        </p:nvSpPr>
        <p:spPr bwMode="auto">
          <a:xfrm>
            <a:off x="3425825" y="3944938"/>
            <a:ext cx="100330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05" name="Freeform 58">
            <a:extLst>
              <a:ext uri="{FF2B5EF4-FFF2-40B4-BE49-F238E27FC236}">
                <a16:creationId xmlns:a16="http://schemas.microsoft.com/office/drawing/2014/main" id="{EE20AB47-A23E-B84A-9299-B8D822FF6513}"/>
              </a:ext>
            </a:extLst>
          </p:cNvPr>
          <p:cNvSpPr>
            <a:spLocks/>
          </p:cNvSpPr>
          <p:nvPr/>
        </p:nvSpPr>
        <p:spPr bwMode="auto">
          <a:xfrm>
            <a:off x="3425825" y="3944938"/>
            <a:ext cx="1003300" cy="307975"/>
          </a:xfrm>
          <a:custGeom>
            <a:avLst/>
            <a:gdLst>
              <a:gd name="T0" fmla="*/ 0 w 583"/>
              <a:gd name="T1" fmla="*/ 2147483647 h 194"/>
              <a:gd name="T2" fmla="*/ 2147483647 w 583"/>
              <a:gd name="T3" fmla="*/ 2147483647 h 194"/>
              <a:gd name="T4" fmla="*/ 2147483647 w 583"/>
              <a:gd name="T5" fmla="*/ 0 h 194"/>
              <a:gd name="T6" fmla="*/ 0 w 583"/>
              <a:gd name="T7" fmla="*/ 0 h 194"/>
              <a:gd name="T8" fmla="*/ 0 w 583"/>
              <a:gd name="T9" fmla="*/ 2147483647 h 194"/>
              <a:gd name="T10" fmla="*/ 0 w 583"/>
              <a:gd name="T11" fmla="*/ 2147483647 h 194"/>
              <a:gd name="T12" fmla="*/ 0 60000 65536"/>
              <a:gd name="T13" fmla="*/ 0 60000 65536"/>
              <a:gd name="T14" fmla="*/ 0 60000 65536"/>
              <a:gd name="T15" fmla="*/ 0 60000 65536"/>
              <a:gd name="T16" fmla="*/ 0 60000 65536"/>
              <a:gd name="T17" fmla="*/ 0 60000 65536"/>
              <a:gd name="T18" fmla="*/ 0 w 583"/>
              <a:gd name="T19" fmla="*/ 0 h 194"/>
              <a:gd name="T20" fmla="*/ 583 w 583"/>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583" h="194">
                <a:moveTo>
                  <a:pt x="0" y="194"/>
                </a:moveTo>
                <a:lnTo>
                  <a:pt x="583" y="194"/>
                </a:lnTo>
                <a:lnTo>
                  <a:pt x="583"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06" name="Rectangle 59">
            <a:extLst>
              <a:ext uri="{FF2B5EF4-FFF2-40B4-BE49-F238E27FC236}">
                <a16:creationId xmlns:a16="http://schemas.microsoft.com/office/drawing/2014/main" id="{63F3E491-2B0C-3646-9C4C-BECD500B712D}"/>
              </a:ext>
            </a:extLst>
          </p:cNvPr>
          <p:cNvSpPr>
            <a:spLocks noChangeArrowheads="1"/>
          </p:cNvSpPr>
          <p:nvPr/>
        </p:nvSpPr>
        <p:spPr bwMode="auto">
          <a:xfrm>
            <a:off x="3800475" y="3998913"/>
            <a:ext cx="239713"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-50</a:t>
            </a:r>
            <a:endParaRPr lang="en-US" altLang="en-US"/>
          </a:p>
        </p:txBody>
      </p:sp>
      <p:sp>
        <p:nvSpPr>
          <p:cNvPr id="53307" name="Rectangle 60">
            <a:extLst>
              <a:ext uri="{FF2B5EF4-FFF2-40B4-BE49-F238E27FC236}">
                <a16:creationId xmlns:a16="http://schemas.microsoft.com/office/drawing/2014/main" id="{A31B0282-BF36-1A47-8E78-3839E05AF8EC}"/>
              </a:ext>
            </a:extLst>
          </p:cNvPr>
          <p:cNvSpPr>
            <a:spLocks noChangeArrowheads="1"/>
          </p:cNvSpPr>
          <p:nvPr/>
        </p:nvSpPr>
        <p:spPr bwMode="auto">
          <a:xfrm>
            <a:off x="4594225" y="1628775"/>
            <a:ext cx="1174750" cy="461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08" name="Freeform 61">
            <a:extLst>
              <a:ext uri="{FF2B5EF4-FFF2-40B4-BE49-F238E27FC236}">
                <a16:creationId xmlns:a16="http://schemas.microsoft.com/office/drawing/2014/main" id="{5D33DDD3-7F3B-C04C-96C6-50977F1886A7}"/>
              </a:ext>
            </a:extLst>
          </p:cNvPr>
          <p:cNvSpPr>
            <a:spLocks/>
          </p:cNvSpPr>
          <p:nvPr/>
        </p:nvSpPr>
        <p:spPr bwMode="auto">
          <a:xfrm>
            <a:off x="4594225" y="1628775"/>
            <a:ext cx="1174750" cy="461963"/>
          </a:xfrm>
          <a:custGeom>
            <a:avLst/>
            <a:gdLst>
              <a:gd name="T0" fmla="*/ 0 w 683"/>
              <a:gd name="T1" fmla="*/ 2147483647 h 291"/>
              <a:gd name="T2" fmla="*/ 2147483647 w 683"/>
              <a:gd name="T3" fmla="*/ 2147483647 h 291"/>
              <a:gd name="T4" fmla="*/ 2147483647 w 683"/>
              <a:gd name="T5" fmla="*/ 0 h 291"/>
              <a:gd name="T6" fmla="*/ 0 w 683"/>
              <a:gd name="T7" fmla="*/ 0 h 291"/>
              <a:gd name="T8" fmla="*/ 0 w 683"/>
              <a:gd name="T9" fmla="*/ 2147483647 h 291"/>
              <a:gd name="T10" fmla="*/ 0 w 683"/>
              <a:gd name="T11" fmla="*/ 2147483647 h 291"/>
              <a:gd name="T12" fmla="*/ 0 60000 65536"/>
              <a:gd name="T13" fmla="*/ 0 60000 65536"/>
              <a:gd name="T14" fmla="*/ 0 60000 65536"/>
              <a:gd name="T15" fmla="*/ 0 60000 65536"/>
              <a:gd name="T16" fmla="*/ 0 60000 65536"/>
              <a:gd name="T17" fmla="*/ 0 60000 65536"/>
              <a:gd name="T18" fmla="*/ 0 w 683"/>
              <a:gd name="T19" fmla="*/ 0 h 291"/>
              <a:gd name="T20" fmla="*/ 683 w 683"/>
              <a:gd name="T21" fmla="*/ 291 h 291"/>
            </a:gdLst>
            <a:ahLst/>
            <a:cxnLst>
              <a:cxn ang="T12">
                <a:pos x="T0" y="T1"/>
              </a:cxn>
              <a:cxn ang="T13">
                <a:pos x="T2" y="T3"/>
              </a:cxn>
              <a:cxn ang="T14">
                <a:pos x="T4" y="T5"/>
              </a:cxn>
              <a:cxn ang="T15">
                <a:pos x="T6" y="T7"/>
              </a:cxn>
              <a:cxn ang="T16">
                <a:pos x="T8" y="T9"/>
              </a:cxn>
              <a:cxn ang="T17">
                <a:pos x="T10" y="T11"/>
              </a:cxn>
            </a:cxnLst>
            <a:rect l="T18" t="T19" r="T20" b="T21"/>
            <a:pathLst>
              <a:path w="683" h="291">
                <a:moveTo>
                  <a:pt x="0" y="291"/>
                </a:moveTo>
                <a:lnTo>
                  <a:pt x="683" y="291"/>
                </a:lnTo>
                <a:lnTo>
                  <a:pt x="683" y="0"/>
                </a:lnTo>
                <a:lnTo>
                  <a:pt x="0" y="0"/>
                </a:lnTo>
                <a:lnTo>
                  <a:pt x="0" y="291"/>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09" name="Rectangle 62">
            <a:extLst>
              <a:ext uri="{FF2B5EF4-FFF2-40B4-BE49-F238E27FC236}">
                <a16:creationId xmlns:a16="http://schemas.microsoft.com/office/drawing/2014/main" id="{088AB543-87FA-CD46-AA0E-BF23437D75EB}"/>
              </a:ext>
            </a:extLst>
          </p:cNvPr>
          <p:cNvSpPr>
            <a:spLocks noChangeArrowheads="1"/>
          </p:cNvSpPr>
          <p:nvPr/>
        </p:nvSpPr>
        <p:spPr bwMode="auto">
          <a:xfrm>
            <a:off x="4810125" y="1655763"/>
            <a:ext cx="7239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Boundary</a:t>
            </a:r>
            <a:endParaRPr lang="en-US" altLang="en-US"/>
          </a:p>
        </p:txBody>
      </p:sp>
      <p:sp>
        <p:nvSpPr>
          <p:cNvPr id="53310" name="Rectangle 63">
            <a:extLst>
              <a:ext uri="{FF2B5EF4-FFF2-40B4-BE49-F238E27FC236}">
                <a16:creationId xmlns:a16="http://schemas.microsoft.com/office/drawing/2014/main" id="{A018D059-BEC1-A643-B17B-33927F1ECEAC}"/>
              </a:ext>
            </a:extLst>
          </p:cNvPr>
          <p:cNvSpPr>
            <a:spLocks noChangeArrowheads="1"/>
          </p:cNvSpPr>
          <p:nvPr/>
        </p:nvSpPr>
        <p:spPr bwMode="auto">
          <a:xfrm>
            <a:off x="4962525" y="1860550"/>
            <a:ext cx="412750"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Value</a:t>
            </a:r>
            <a:endParaRPr lang="en-US" altLang="en-US"/>
          </a:p>
        </p:txBody>
      </p:sp>
      <p:sp>
        <p:nvSpPr>
          <p:cNvPr id="53311" name="Rectangle 64">
            <a:extLst>
              <a:ext uri="{FF2B5EF4-FFF2-40B4-BE49-F238E27FC236}">
                <a16:creationId xmlns:a16="http://schemas.microsoft.com/office/drawing/2014/main" id="{C48F04C1-66A0-4D4F-B176-A76B7245B44C}"/>
              </a:ext>
            </a:extLst>
          </p:cNvPr>
          <p:cNvSpPr>
            <a:spLocks noChangeArrowheads="1"/>
          </p:cNvSpPr>
          <p:nvPr/>
        </p:nvSpPr>
        <p:spPr bwMode="auto">
          <a:xfrm>
            <a:off x="4594225" y="2246313"/>
            <a:ext cx="1174750"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12" name="Freeform 65">
            <a:extLst>
              <a:ext uri="{FF2B5EF4-FFF2-40B4-BE49-F238E27FC236}">
                <a16:creationId xmlns:a16="http://schemas.microsoft.com/office/drawing/2014/main" id="{E1C4A02E-0A4F-C84D-8FB6-F424391648CA}"/>
              </a:ext>
            </a:extLst>
          </p:cNvPr>
          <p:cNvSpPr>
            <a:spLocks/>
          </p:cNvSpPr>
          <p:nvPr/>
        </p:nvSpPr>
        <p:spPr bwMode="auto">
          <a:xfrm>
            <a:off x="4594225" y="2246313"/>
            <a:ext cx="1174750" cy="309562"/>
          </a:xfrm>
          <a:custGeom>
            <a:avLst/>
            <a:gdLst>
              <a:gd name="T0" fmla="*/ 0 w 683"/>
              <a:gd name="T1" fmla="*/ 2147483647 h 195"/>
              <a:gd name="T2" fmla="*/ 2147483647 w 683"/>
              <a:gd name="T3" fmla="*/ 2147483647 h 195"/>
              <a:gd name="T4" fmla="*/ 2147483647 w 683"/>
              <a:gd name="T5" fmla="*/ 0 h 195"/>
              <a:gd name="T6" fmla="*/ 0 w 683"/>
              <a:gd name="T7" fmla="*/ 0 h 195"/>
              <a:gd name="T8" fmla="*/ 0 w 683"/>
              <a:gd name="T9" fmla="*/ 2147483647 h 195"/>
              <a:gd name="T10" fmla="*/ 0 w 683"/>
              <a:gd name="T11" fmla="*/ 2147483647 h 195"/>
              <a:gd name="T12" fmla="*/ 0 60000 65536"/>
              <a:gd name="T13" fmla="*/ 0 60000 65536"/>
              <a:gd name="T14" fmla="*/ 0 60000 65536"/>
              <a:gd name="T15" fmla="*/ 0 60000 65536"/>
              <a:gd name="T16" fmla="*/ 0 60000 65536"/>
              <a:gd name="T17" fmla="*/ 0 60000 65536"/>
              <a:gd name="T18" fmla="*/ 0 w 683"/>
              <a:gd name="T19" fmla="*/ 0 h 195"/>
              <a:gd name="T20" fmla="*/ 683 w 683"/>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683" h="195">
                <a:moveTo>
                  <a:pt x="0" y="195"/>
                </a:moveTo>
                <a:lnTo>
                  <a:pt x="683" y="195"/>
                </a:lnTo>
                <a:lnTo>
                  <a:pt x="683"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13" name="Rectangle 66">
            <a:extLst>
              <a:ext uri="{FF2B5EF4-FFF2-40B4-BE49-F238E27FC236}">
                <a16:creationId xmlns:a16="http://schemas.microsoft.com/office/drawing/2014/main" id="{62149372-82D9-5D4A-AF2B-65C8F40B201D}"/>
              </a:ext>
            </a:extLst>
          </p:cNvPr>
          <p:cNvSpPr>
            <a:spLocks noChangeArrowheads="1"/>
          </p:cNvSpPr>
          <p:nvPr/>
        </p:nvSpPr>
        <p:spPr bwMode="auto">
          <a:xfrm>
            <a:off x="5041900" y="2301875"/>
            <a:ext cx="269875"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100</a:t>
            </a:r>
            <a:endParaRPr lang="en-US" altLang="en-US"/>
          </a:p>
        </p:txBody>
      </p:sp>
      <p:sp>
        <p:nvSpPr>
          <p:cNvPr id="53314" name="Rectangle 67">
            <a:extLst>
              <a:ext uri="{FF2B5EF4-FFF2-40B4-BE49-F238E27FC236}">
                <a16:creationId xmlns:a16="http://schemas.microsoft.com/office/drawing/2014/main" id="{0B17816E-0DA8-024D-A47F-754FC3A1030F}"/>
              </a:ext>
            </a:extLst>
          </p:cNvPr>
          <p:cNvSpPr>
            <a:spLocks noChangeArrowheads="1"/>
          </p:cNvSpPr>
          <p:nvPr/>
        </p:nvSpPr>
        <p:spPr bwMode="auto">
          <a:xfrm>
            <a:off x="4594225" y="2555875"/>
            <a:ext cx="1174750"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15" name="Freeform 68">
            <a:extLst>
              <a:ext uri="{FF2B5EF4-FFF2-40B4-BE49-F238E27FC236}">
                <a16:creationId xmlns:a16="http://schemas.microsoft.com/office/drawing/2014/main" id="{D473875C-CC60-B944-B7D7-7C967EF69BED}"/>
              </a:ext>
            </a:extLst>
          </p:cNvPr>
          <p:cNvSpPr>
            <a:spLocks/>
          </p:cNvSpPr>
          <p:nvPr/>
        </p:nvSpPr>
        <p:spPr bwMode="auto">
          <a:xfrm>
            <a:off x="4594225" y="2555875"/>
            <a:ext cx="1174750" cy="309563"/>
          </a:xfrm>
          <a:custGeom>
            <a:avLst/>
            <a:gdLst>
              <a:gd name="T0" fmla="*/ 0 w 683"/>
              <a:gd name="T1" fmla="*/ 2147483647 h 195"/>
              <a:gd name="T2" fmla="*/ 2147483647 w 683"/>
              <a:gd name="T3" fmla="*/ 2147483647 h 195"/>
              <a:gd name="T4" fmla="*/ 2147483647 w 683"/>
              <a:gd name="T5" fmla="*/ 0 h 195"/>
              <a:gd name="T6" fmla="*/ 0 w 683"/>
              <a:gd name="T7" fmla="*/ 0 h 195"/>
              <a:gd name="T8" fmla="*/ 0 w 683"/>
              <a:gd name="T9" fmla="*/ 2147483647 h 195"/>
              <a:gd name="T10" fmla="*/ 0 w 683"/>
              <a:gd name="T11" fmla="*/ 2147483647 h 195"/>
              <a:gd name="T12" fmla="*/ 0 60000 65536"/>
              <a:gd name="T13" fmla="*/ 0 60000 65536"/>
              <a:gd name="T14" fmla="*/ 0 60000 65536"/>
              <a:gd name="T15" fmla="*/ 0 60000 65536"/>
              <a:gd name="T16" fmla="*/ 0 60000 65536"/>
              <a:gd name="T17" fmla="*/ 0 60000 65536"/>
              <a:gd name="T18" fmla="*/ 0 w 683"/>
              <a:gd name="T19" fmla="*/ 0 h 195"/>
              <a:gd name="T20" fmla="*/ 683 w 683"/>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683" h="195">
                <a:moveTo>
                  <a:pt x="0" y="195"/>
                </a:moveTo>
                <a:lnTo>
                  <a:pt x="683" y="195"/>
                </a:lnTo>
                <a:lnTo>
                  <a:pt x="683"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16" name="Rectangle 69">
            <a:extLst>
              <a:ext uri="{FF2B5EF4-FFF2-40B4-BE49-F238E27FC236}">
                <a16:creationId xmlns:a16="http://schemas.microsoft.com/office/drawing/2014/main" id="{22F74A62-FE78-104D-AD92-E01825D8E63B}"/>
              </a:ext>
            </a:extLst>
          </p:cNvPr>
          <p:cNvSpPr>
            <a:spLocks noChangeArrowheads="1"/>
          </p:cNvSpPr>
          <p:nvPr/>
        </p:nvSpPr>
        <p:spPr bwMode="auto">
          <a:xfrm>
            <a:off x="5087938" y="2611438"/>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75</a:t>
            </a:r>
            <a:endParaRPr lang="en-US" altLang="en-US"/>
          </a:p>
        </p:txBody>
      </p:sp>
      <p:sp>
        <p:nvSpPr>
          <p:cNvPr id="53317" name="Rectangle 70">
            <a:extLst>
              <a:ext uri="{FF2B5EF4-FFF2-40B4-BE49-F238E27FC236}">
                <a16:creationId xmlns:a16="http://schemas.microsoft.com/office/drawing/2014/main" id="{162FED79-20B7-CB4E-A3B8-34B811B17D11}"/>
              </a:ext>
            </a:extLst>
          </p:cNvPr>
          <p:cNvSpPr>
            <a:spLocks noChangeArrowheads="1"/>
          </p:cNvSpPr>
          <p:nvPr/>
        </p:nvSpPr>
        <p:spPr bwMode="auto">
          <a:xfrm>
            <a:off x="4594225" y="2865438"/>
            <a:ext cx="117475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18" name="Freeform 71">
            <a:extLst>
              <a:ext uri="{FF2B5EF4-FFF2-40B4-BE49-F238E27FC236}">
                <a16:creationId xmlns:a16="http://schemas.microsoft.com/office/drawing/2014/main" id="{C86E6271-BF88-7440-9B57-C66EDEC7ECC8}"/>
              </a:ext>
            </a:extLst>
          </p:cNvPr>
          <p:cNvSpPr>
            <a:spLocks/>
          </p:cNvSpPr>
          <p:nvPr/>
        </p:nvSpPr>
        <p:spPr bwMode="auto">
          <a:xfrm>
            <a:off x="4594225" y="2865438"/>
            <a:ext cx="1174750" cy="307975"/>
          </a:xfrm>
          <a:custGeom>
            <a:avLst/>
            <a:gdLst>
              <a:gd name="T0" fmla="*/ 0 w 683"/>
              <a:gd name="T1" fmla="*/ 2147483647 h 194"/>
              <a:gd name="T2" fmla="*/ 2147483647 w 683"/>
              <a:gd name="T3" fmla="*/ 2147483647 h 194"/>
              <a:gd name="T4" fmla="*/ 2147483647 w 683"/>
              <a:gd name="T5" fmla="*/ 0 h 194"/>
              <a:gd name="T6" fmla="*/ 0 w 683"/>
              <a:gd name="T7" fmla="*/ 0 h 194"/>
              <a:gd name="T8" fmla="*/ 0 w 683"/>
              <a:gd name="T9" fmla="*/ 2147483647 h 194"/>
              <a:gd name="T10" fmla="*/ 0 w 683"/>
              <a:gd name="T11" fmla="*/ 2147483647 h 194"/>
              <a:gd name="T12" fmla="*/ 0 60000 65536"/>
              <a:gd name="T13" fmla="*/ 0 60000 65536"/>
              <a:gd name="T14" fmla="*/ 0 60000 65536"/>
              <a:gd name="T15" fmla="*/ 0 60000 65536"/>
              <a:gd name="T16" fmla="*/ 0 60000 65536"/>
              <a:gd name="T17" fmla="*/ 0 60000 65536"/>
              <a:gd name="T18" fmla="*/ 0 w 683"/>
              <a:gd name="T19" fmla="*/ 0 h 194"/>
              <a:gd name="T20" fmla="*/ 683 w 683"/>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683" h="194">
                <a:moveTo>
                  <a:pt x="0" y="194"/>
                </a:moveTo>
                <a:lnTo>
                  <a:pt x="683" y="194"/>
                </a:lnTo>
                <a:lnTo>
                  <a:pt x="683"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19" name="Rectangle 72">
            <a:extLst>
              <a:ext uri="{FF2B5EF4-FFF2-40B4-BE49-F238E27FC236}">
                <a16:creationId xmlns:a16="http://schemas.microsoft.com/office/drawing/2014/main" id="{37947692-0B5B-7949-B489-4CFD30B7DFD5}"/>
              </a:ext>
            </a:extLst>
          </p:cNvPr>
          <p:cNvSpPr>
            <a:spLocks noChangeArrowheads="1"/>
          </p:cNvSpPr>
          <p:nvPr/>
        </p:nvSpPr>
        <p:spPr bwMode="auto">
          <a:xfrm>
            <a:off x="5087938" y="2919413"/>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70</a:t>
            </a:r>
            <a:endParaRPr lang="en-US" altLang="en-US"/>
          </a:p>
        </p:txBody>
      </p:sp>
      <p:sp>
        <p:nvSpPr>
          <p:cNvPr id="53320" name="Rectangle 73">
            <a:extLst>
              <a:ext uri="{FF2B5EF4-FFF2-40B4-BE49-F238E27FC236}">
                <a16:creationId xmlns:a16="http://schemas.microsoft.com/office/drawing/2014/main" id="{CC3B3676-D555-E043-BAE6-0946DABED455}"/>
              </a:ext>
            </a:extLst>
          </p:cNvPr>
          <p:cNvSpPr>
            <a:spLocks noChangeArrowheads="1"/>
          </p:cNvSpPr>
          <p:nvPr/>
        </p:nvSpPr>
        <p:spPr bwMode="auto">
          <a:xfrm>
            <a:off x="4594225" y="3173413"/>
            <a:ext cx="1174750"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21" name="Freeform 74">
            <a:extLst>
              <a:ext uri="{FF2B5EF4-FFF2-40B4-BE49-F238E27FC236}">
                <a16:creationId xmlns:a16="http://schemas.microsoft.com/office/drawing/2014/main" id="{AE330C05-EF29-9B4F-9C88-816145607759}"/>
              </a:ext>
            </a:extLst>
          </p:cNvPr>
          <p:cNvSpPr>
            <a:spLocks/>
          </p:cNvSpPr>
          <p:nvPr/>
        </p:nvSpPr>
        <p:spPr bwMode="auto">
          <a:xfrm>
            <a:off x="4594225" y="3173413"/>
            <a:ext cx="1174750" cy="309562"/>
          </a:xfrm>
          <a:custGeom>
            <a:avLst/>
            <a:gdLst>
              <a:gd name="T0" fmla="*/ 0 w 683"/>
              <a:gd name="T1" fmla="*/ 2147483647 h 195"/>
              <a:gd name="T2" fmla="*/ 2147483647 w 683"/>
              <a:gd name="T3" fmla="*/ 2147483647 h 195"/>
              <a:gd name="T4" fmla="*/ 2147483647 w 683"/>
              <a:gd name="T5" fmla="*/ 0 h 195"/>
              <a:gd name="T6" fmla="*/ 0 w 683"/>
              <a:gd name="T7" fmla="*/ 0 h 195"/>
              <a:gd name="T8" fmla="*/ 0 w 683"/>
              <a:gd name="T9" fmla="*/ 2147483647 h 195"/>
              <a:gd name="T10" fmla="*/ 0 w 683"/>
              <a:gd name="T11" fmla="*/ 2147483647 h 195"/>
              <a:gd name="T12" fmla="*/ 0 60000 65536"/>
              <a:gd name="T13" fmla="*/ 0 60000 65536"/>
              <a:gd name="T14" fmla="*/ 0 60000 65536"/>
              <a:gd name="T15" fmla="*/ 0 60000 65536"/>
              <a:gd name="T16" fmla="*/ 0 60000 65536"/>
              <a:gd name="T17" fmla="*/ 0 60000 65536"/>
              <a:gd name="T18" fmla="*/ 0 w 683"/>
              <a:gd name="T19" fmla="*/ 0 h 195"/>
              <a:gd name="T20" fmla="*/ 683 w 683"/>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683" h="195">
                <a:moveTo>
                  <a:pt x="0" y="195"/>
                </a:moveTo>
                <a:lnTo>
                  <a:pt x="683" y="195"/>
                </a:lnTo>
                <a:lnTo>
                  <a:pt x="683"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22" name="Rectangle 75">
            <a:extLst>
              <a:ext uri="{FF2B5EF4-FFF2-40B4-BE49-F238E27FC236}">
                <a16:creationId xmlns:a16="http://schemas.microsoft.com/office/drawing/2014/main" id="{5B428512-0877-F24D-A047-7A3898761301}"/>
              </a:ext>
            </a:extLst>
          </p:cNvPr>
          <p:cNvSpPr>
            <a:spLocks noChangeArrowheads="1"/>
          </p:cNvSpPr>
          <p:nvPr/>
        </p:nvSpPr>
        <p:spPr bwMode="auto">
          <a:xfrm>
            <a:off x="5087938" y="3228975"/>
            <a:ext cx="17938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60</a:t>
            </a:r>
            <a:endParaRPr lang="en-US" altLang="en-US"/>
          </a:p>
        </p:txBody>
      </p:sp>
      <p:sp>
        <p:nvSpPr>
          <p:cNvPr id="53323" name="Rectangle 76">
            <a:extLst>
              <a:ext uri="{FF2B5EF4-FFF2-40B4-BE49-F238E27FC236}">
                <a16:creationId xmlns:a16="http://schemas.microsoft.com/office/drawing/2014/main" id="{25FE1A80-5227-B743-B770-DF13E47502F3}"/>
              </a:ext>
            </a:extLst>
          </p:cNvPr>
          <p:cNvSpPr>
            <a:spLocks noChangeArrowheads="1"/>
          </p:cNvSpPr>
          <p:nvPr/>
        </p:nvSpPr>
        <p:spPr bwMode="auto">
          <a:xfrm>
            <a:off x="4594225" y="3482975"/>
            <a:ext cx="1174750"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24" name="Freeform 77">
            <a:extLst>
              <a:ext uri="{FF2B5EF4-FFF2-40B4-BE49-F238E27FC236}">
                <a16:creationId xmlns:a16="http://schemas.microsoft.com/office/drawing/2014/main" id="{D2B06549-EAA5-D543-B8B5-441E723C0206}"/>
              </a:ext>
            </a:extLst>
          </p:cNvPr>
          <p:cNvSpPr>
            <a:spLocks/>
          </p:cNvSpPr>
          <p:nvPr/>
        </p:nvSpPr>
        <p:spPr bwMode="auto">
          <a:xfrm>
            <a:off x="4594225" y="3482975"/>
            <a:ext cx="1174750" cy="309563"/>
          </a:xfrm>
          <a:custGeom>
            <a:avLst/>
            <a:gdLst>
              <a:gd name="T0" fmla="*/ 0 w 683"/>
              <a:gd name="T1" fmla="*/ 2147483647 h 195"/>
              <a:gd name="T2" fmla="*/ 2147483647 w 683"/>
              <a:gd name="T3" fmla="*/ 2147483647 h 195"/>
              <a:gd name="T4" fmla="*/ 2147483647 w 683"/>
              <a:gd name="T5" fmla="*/ 0 h 195"/>
              <a:gd name="T6" fmla="*/ 0 w 683"/>
              <a:gd name="T7" fmla="*/ 0 h 195"/>
              <a:gd name="T8" fmla="*/ 0 w 683"/>
              <a:gd name="T9" fmla="*/ 2147483647 h 195"/>
              <a:gd name="T10" fmla="*/ 0 w 683"/>
              <a:gd name="T11" fmla="*/ 2147483647 h 195"/>
              <a:gd name="T12" fmla="*/ 0 60000 65536"/>
              <a:gd name="T13" fmla="*/ 0 60000 65536"/>
              <a:gd name="T14" fmla="*/ 0 60000 65536"/>
              <a:gd name="T15" fmla="*/ 0 60000 65536"/>
              <a:gd name="T16" fmla="*/ 0 60000 65536"/>
              <a:gd name="T17" fmla="*/ 0 60000 65536"/>
              <a:gd name="T18" fmla="*/ 0 w 683"/>
              <a:gd name="T19" fmla="*/ 0 h 195"/>
              <a:gd name="T20" fmla="*/ 683 w 683"/>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683" h="195">
                <a:moveTo>
                  <a:pt x="0" y="195"/>
                </a:moveTo>
                <a:lnTo>
                  <a:pt x="683" y="195"/>
                </a:lnTo>
                <a:lnTo>
                  <a:pt x="683"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25" name="Rectangle 78">
            <a:extLst>
              <a:ext uri="{FF2B5EF4-FFF2-40B4-BE49-F238E27FC236}">
                <a16:creationId xmlns:a16="http://schemas.microsoft.com/office/drawing/2014/main" id="{5660EE88-96D3-3846-9111-0DAEDEB6B46F}"/>
              </a:ext>
            </a:extLst>
          </p:cNvPr>
          <p:cNvSpPr>
            <a:spLocks noChangeArrowheads="1"/>
          </p:cNvSpPr>
          <p:nvPr/>
        </p:nvSpPr>
        <p:spPr bwMode="auto">
          <a:xfrm>
            <a:off x="5087938" y="3538538"/>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50</a:t>
            </a:r>
            <a:endParaRPr lang="en-US" altLang="en-US"/>
          </a:p>
        </p:txBody>
      </p:sp>
      <p:sp>
        <p:nvSpPr>
          <p:cNvPr id="53326" name="Rectangle 79">
            <a:extLst>
              <a:ext uri="{FF2B5EF4-FFF2-40B4-BE49-F238E27FC236}">
                <a16:creationId xmlns:a16="http://schemas.microsoft.com/office/drawing/2014/main" id="{7D4819A0-2879-1041-8D82-5996FB8496FE}"/>
              </a:ext>
            </a:extLst>
          </p:cNvPr>
          <p:cNvSpPr>
            <a:spLocks noChangeArrowheads="1"/>
          </p:cNvSpPr>
          <p:nvPr/>
        </p:nvSpPr>
        <p:spPr bwMode="auto">
          <a:xfrm>
            <a:off x="4594225" y="3792538"/>
            <a:ext cx="117475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27" name="Freeform 80">
            <a:extLst>
              <a:ext uri="{FF2B5EF4-FFF2-40B4-BE49-F238E27FC236}">
                <a16:creationId xmlns:a16="http://schemas.microsoft.com/office/drawing/2014/main" id="{0CD61283-EA58-D744-BDC8-B043B8919D2B}"/>
              </a:ext>
            </a:extLst>
          </p:cNvPr>
          <p:cNvSpPr>
            <a:spLocks/>
          </p:cNvSpPr>
          <p:nvPr/>
        </p:nvSpPr>
        <p:spPr bwMode="auto">
          <a:xfrm>
            <a:off x="4594225" y="3792538"/>
            <a:ext cx="1174750" cy="307975"/>
          </a:xfrm>
          <a:custGeom>
            <a:avLst/>
            <a:gdLst>
              <a:gd name="T0" fmla="*/ 0 w 683"/>
              <a:gd name="T1" fmla="*/ 2147483647 h 194"/>
              <a:gd name="T2" fmla="*/ 2147483647 w 683"/>
              <a:gd name="T3" fmla="*/ 2147483647 h 194"/>
              <a:gd name="T4" fmla="*/ 2147483647 w 683"/>
              <a:gd name="T5" fmla="*/ 0 h 194"/>
              <a:gd name="T6" fmla="*/ 0 w 683"/>
              <a:gd name="T7" fmla="*/ 0 h 194"/>
              <a:gd name="T8" fmla="*/ 0 w 683"/>
              <a:gd name="T9" fmla="*/ 2147483647 h 194"/>
              <a:gd name="T10" fmla="*/ 0 w 683"/>
              <a:gd name="T11" fmla="*/ 2147483647 h 194"/>
              <a:gd name="T12" fmla="*/ 0 60000 65536"/>
              <a:gd name="T13" fmla="*/ 0 60000 65536"/>
              <a:gd name="T14" fmla="*/ 0 60000 65536"/>
              <a:gd name="T15" fmla="*/ 0 60000 65536"/>
              <a:gd name="T16" fmla="*/ 0 60000 65536"/>
              <a:gd name="T17" fmla="*/ 0 60000 65536"/>
              <a:gd name="T18" fmla="*/ 0 w 683"/>
              <a:gd name="T19" fmla="*/ 0 h 194"/>
              <a:gd name="T20" fmla="*/ 683 w 683"/>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683" h="194">
                <a:moveTo>
                  <a:pt x="0" y="194"/>
                </a:moveTo>
                <a:lnTo>
                  <a:pt x="683" y="194"/>
                </a:lnTo>
                <a:lnTo>
                  <a:pt x="683"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28" name="Rectangle 81">
            <a:extLst>
              <a:ext uri="{FF2B5EF4-FFF2-40B4-BE49-F238E27FC236}">
                <a16:creationId xmlns:a16="http://schemas.microsoft.com/office/drawing/2014/main" id="{B61A01D1-D7C1-234B-A8DC-4F949B0F0732}"/>
              </a:ext>
            </a:extLst>
          </p:cNvPr>
          <p:cNvSpPr>
            <a:spLocks noChangeArrowheads="1"/>
          </p:cNvSpPr>
          <p:nvPr/>
        </p:nvSpPr>
        <p:spPr bwMode="auto">
          <a:xfrm>
            <a:off x="5135563" y="3846513"/>
            <a:ext cx="904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0</a:t>
            </a:r>
            <a:endParaRPr lang="en-US" altLang="en-US"/>
          </a:p>
        </p:txBody>
      </p:sp>
      <p:sp>
        <p:nvSpPr>
          <p:cNvPr id="53329" name="Rectangle 82">
            <a:extLst>
              <a:ext uri="{FF2B5EF4-FFF2-40B4-BE49-F238E27FC236}">
                <a16:creationId xmlns:a16="http://schemas.microsoft.com/office/drawing/2014/main" id="{FB939C30-FD37-F043-9346-AB1291D03B7A}"/>
              </a:ext>
            </a:extLst>
          </p:cNvPr>
          <p:cNvSpPr>
            <a:spLocks noChangeArrowheads="1"/>
          </p:cNvSpPr>
          <p:nvPr/>
        </p:nvSpPr>
        <p:spPr bwMode="auto">
          <a:xfrm>
            <a:off x="5768975" y="1628775"/>
            <a:ext cx="1338263" cy="461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30" name="Freeform 83">
            <a:extLst>
              <a:ext uri="{FF2B5EF4-FFF2-40B4-BE49-F238E27FC236}">
                <a16:creationId xmlns:a16="http://schemas.microsoft.com/office/drawing/2014/main" id="{6C97C0B5-C9FF-B547-803B-E032FC07DB36}"/>
              </a:ext>
            </a:extLst>
          </p:cNvPr>
          <p:cNvSpPr>
            <a:spLocks/>
          </p:cNvSpPr>
          <p:nvPr/>
        </p:nvSpPr>
        <p:spPr bwMode="auto">
          <a:xfrm>
            <a:off x="5768975" y="1628775"/>
            <a:ext cx="1338263" cy="461963"/>
          </a:xfrm>
          <a:custGeom>
            <a:avLst/>
            <a:gdLst>
              <a:gd name="T0" fmla="*/ 0 w 778"/>
              <a:gd name="T1" fmla="*/ 2147483647 h 291"/>
              <a:gd name="T2" fmla="*/ 2147483647 w 778"/>
              <a:gd name="T3" fmla="*/ 2147483647 h 291"/>
              <a:gd name="T4" fmla="*/ 2147483647 w 778"/>
              <a:gd name="T5" fmla="*/ 0 h 291"/>
              <a:gd name="T6" fmla="*/ 0 w 778"/>
              <a:gd name="T7" fmla="*/ 0 h 291"/>
              <a:gd name="T8" fmla="*/ 0 w 778"/>
              <a:gd name="T9" fmla="*/ 2147483647 h 291"/>
              <a:gd name="T10" fmla="*/ 0 w 778"/>
              <a:gd name="T11" fmla="*/ 2147483647 h 291"/>
              <a:gd name="T12" fmla="*/ 0 60000 65536"/>
              <a:gd name="T13" fmla="*/ 0 60000 65536"/>
              <a:gd name="T14" fmla="*/ 0 60000 65536"/>
              <a:gd name="T15" fmla="*/ 0 60000 65536"/>
              <a:gd name="T16" fmla="*/ 0 60000 65536"/>
              <a:gd name="T17" fmla="*/ 0 60000 65536"/>
              <a:gd name="T18" fmla="*/ 0 w 778"/>
              <a:gd name="T19" fmla="*/ 0 h 291"/>
              <a:gd name="T20" fmla="*/ 778 w 778"/>
              <a:gd name="T21" fmla="*/ 291 h 291"/>
            </a:gdLst>
            <a:ahLst/>
            <a:cxnLst>
              <a:cxn ang="T12">
                <a:pos x="T0" y="T1"/>
              </a:cxn>
              <a:cxn ang="T13">
                <a:pos x="T2" y="T3"/>
              </a:cxn>
              <a:cxn ang="T14">
                <a:pos x="T4" y="T5"/>
              </a:cxn>
              <a:cxn ang="T15">
                <a:pos x="T6" y="T7"/>
              </a:cxn>
              <a:cxn ang="T16">
                <a:pos x="T8" y="T9"/>
              </a:cxn>
              <a:cxn ang="T17">
                <a:pos x="T10" y="T11"/>
              </a:cxn>
            </a:cxnLst>
            <a:rect l="T18" t="T19" r="T20" b="T21"/>
            <a:pathLst>
              <a:path w="778" h="291">
                <a:moveTo>
                  <a:pt x="0" y="291"/>
                </a:moveTo>
                <a:lnTo>
                  <a:pt x="778" y="291"/>
                </a:lnTo>
                <a:lnTo>
                  <a:pt x="778" y="0"/>
                </a:lnTo>
                <a:lnTo>
                  <a:pt x="0" y="0"/>
                </a:lnTo>
                <a:lnTo>
                  <a:pt x="0" y="291"/>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31" name="Rectangle 84">
            <a:extLst>
              <a:ext uri="{FF2B5EF4-FFF2-40B4-BE49-F238E27FC236}">
                <a16:creationId xmlns:a16="http://schemas.microsoft.com/office/drawing/2014/main" id="{0C449DDD-7DAB-B449-B953-213F5CB4381C}"/>
              </a:ext>
            </a:extLst>
          </p:cNvPr>
          <p:cNvSpPr>
            <a:spLocks noChangeArrowheads="1"/>
          </p:cNvSpPr>
          <p:nvPr/>
        </p:nvSpPr>
        <p:spPr bwMode="auto">
          <a:xfrm>
            <a:off x="6022975" y="1655763"/>
            <a:ext cx="79375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Just Above</a:t>
            </a:r>
            <a:endParaRPr lang="en-US" altLang="en-US"/>
          </a:p>
        </p:txBody>
      </p:sp>
      <p:sp>
        <p:nvSpPr>
          <p:cNvPr id="53332" name="Rectangle 85">
            <a:extLst>
              <a:ext uri="{FF2B5EF4-FFF2-40B4-BE49-F238E27FC236}">
                <a16:creationId xmlns:a16="http://schemas.microsoft.com/office/drawing/2014/main" id="{90EB0B8E-07A3-A24D-B171-107E30D44500}"/>
              </a:ext>
            </a:extLst>
          </p:cNvPr>
          <p:cNvSpPr>
            <a:spLocks noChangeArrowheads="1"/>
          </p:cNvSpPr>
          <p:nvPr/>
        </p:nvSpPr>
        <p:spPr bwMode="auto">
          <a:xfrm>
            <a:off x="5822950" y="1860550"/>
            <a:ext cx="1166813"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Boundary Value</a:t>
            </a:r>
            <a:endParaRPr lang="en-US" altLang="en-US"/>
          </a:p>
        </p:txBody>
      </p:sp>
      <p:sp>
        <p:nvSpPr>
          <p:cNvPr id="53333" name="Rectangle 86">
            <a:extLst>
              <a:ext uri="{FF2B5EF4-FFF2-40B4-BE49-F238E27FC236}">
                <a16:creationId xmlns:a16="http://schemas.microsoft.com/office/drawing/2014/main" id="{F1BAA953-8D3E-9342-A05E-742F7D2A16B8}"/>
              </a:ext>
            </a:extLst>
          </p:cNvPr>
          <p:cNvSpPr>
            <a:spLocks noChangeArrowheads="1"/>
          </p:cNvSpPr>
          <p:nvPr/>
        </p:nvSpPr>
        <p:spPr bwMode="auto">
          <a:xfrm>
            <a:off x="5768975" y="2246313"/>
            <a:ext cx="1338263"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34" name="Freeform 87">
            <a:extLst>
              <a:ext uri="{FF2B5EF4-FFF2-40B4-BE49-F238E27FC236}">
                <a16:creationId xmlns:a16="http://schemas.microsoft.com/office/drawing/2014/main" id="{8EC68A2C-DE4C-C24A-815C-FAFCB2D8B246}"/>
              </a:ext>
            </a:extLst>
          </p:cNvPr>
          <p:cNvSpPr>
            <a:spLocks/>
          </p:cNvSpPr>
          <p:nvPr/>
        </p:nvSpPr>
        <p:spPr bwMode="auto">
          <a:xfrm>
            <a:off x="5768975" y="2246313"/>
            <a:ext cx="1338263" cy="309562"/>
          </a:xfrm>
          <a:custGeom>
            <a:avLst/>
            <a:gdLst>
              <a:gd name="T0" fmla="*/ 0 w 778"/>
              <a:gd name="T1" fmla="*/ 2147483647 h 195"/>
              <a:gd name="T2" fmla="*/ 2147483647 w 778"/>
              <a:gd name="T3" fmla="*/ 2147483647 h 195"/>
              <a:gd name="T4" fmla="*/ 2147483647 w 778"/>
              <a:gd name="T5" fmla="*/ 0 h 195"/>
              <a:gd name="T6" fmla="*/ 0 w 778"/>
              <a:gd name="T7" fmla="*/ 0 h 195"/>
              <a:gd name="T8" fmla="*/ 0 w 778"/>
              <a:gd name="T9" fmla="*/ 2147483647 h 195"/>
              <a:gd name="T10" fmla="*/ 0 w 778"/>
              <a:gd name="T11" fmla="*/ 2147483647 h 195"/>
              <a:gd name="T12" fmla="*/ 0 60000 65536"/>
              <a:gd name="T13" fmla="*/ 0 60000 65536"/>
              <a:gd name="T14" fmla="*/ 0 60000 65536"/>
              <a:gd name="T15" fmla="*/ 0 60000 65536"/>
              <a:gd name="T16" fmla="*/ 0 60000 65536"/>
              <a:gd name="T17" fmla="*/ 0 60000 65536"/>
              <a:gd name="T18" fmla="*/ 0 w 778"/>
              <a:gd name="T19" fmla="*/ 0 h 195"/>
              <a:gd name="T20" fmla="*/ 778 w 778"/>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778" h="195">
                <a:moveTo>
                  <a:pt x="0" y="195"/>
                </a:moveTo>
                <a:lnTo>
                  <a:pt x="778" y="195"/>
                </a:lnTo>
                <a:lnTo>
                  <a:pt x="778"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35" name="Rectangle 88">
            <a:extLst>
              <a:ext uri="{FF2B5EF4-FFF2-40B4-BE49-F238E27FC236}">
                <a16:creationId xmlns:a16="http://schemas.microsoft.com/office/drawing/2014/main" id="{27E7D8F3-DA48-234A-86F8-DB4C197D84DD}"/>
              </a:ext>
            </a:extLst>
          </p:cNvPr>
          <p:cNvSpPr>
            <a:spLocks noChangeArrowheads="1"/>
          </p:cNvSpPr>
          <p:nvPr/>
        </p:nvSpPr>
        <p:spPr bwMode="auto">
          <a:xfrm>
            <a:off x="6296025" y="2301875"/>
            <a:ext cx="269875"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101</a:t>
            </a:r>
            <a:endParaRPr lang="en-US" altLang="en-US"/>
          </a:p>
        </p:txBody>
      </p:sp>
      <p:sp>
        <p:nvSpPr>
          <p:cNvPr id="53336" name="Rectangle 89">
            <a:extLst>
              <a:ext uri="{FF2B5EF4-FFF2-40B4-BE49-F238E27FC236}">
                <a16:creationId xmlns:a16="http://schemas.microsoft.com/office/drawing/2014/main" id="{0C989E6E-AD33-C14F-AFE6-BE73569AB110}"/>
              </a:ext>
            </a:extLst>
          </p:cNvPr>
          <p:cNvSpPr>
            <a:spLocks noChangeArrowheads="1"/>
          </p:cNvSpPr>
          <p:nvPr/>
        </p:nvSpPr>
        <p:spPr bwMode="auto">
          <a:xfrm>
            <a:off x="5768975" y="2555875"/>
            <a:ext cx="1338263"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37" name="Freeform 90">
            <a:extLst>
              <a:ext uri="{FF2B5EF4-FFF2-40B4-BE49-F238E27FC236}">
                <a16:creationId xmlns:a16="http://schemas.microsoft.com/office/drawing/2014/main" id="{84E74F55-E76A-764D-BA82-15E468732F77}"/>
              </a:ext>
            </a:extLst>
          </p:cNvPr>
          <p:cNvSpPr>
            <a:spLocks/>
          </p:cNvSpPr>
          <p:nvPr/>
        </p:nvSpPr>
        <p:spPr bwMode="auto">
          <a:xfrm>
            <a:off x="5768975" y="2555875"/>
            <a:ext cx="1338263" cy="309563"/>
          </a:xfrm>
          <a:custGeom>
            <a:avLst/>
            <a:gdLst>
              <a:gd name="T0" fmla="*/ 0 w 778"/>
              <a:gd name="T1" fmla="*/ 2147483647 h 195"/>
              <a:gd name="T2" fmla="*/ 2147483647 w 778"/>
              <a:gd name="T3" fmla="*/ 2147483647 h 195"/>
              <a:gd name="T4" fmla="*/ 2147483647 w 778"/>
              <a:gd name="T5" fmla="*/ 0 h 195"/>
              <a:gd name="T6" fmla="*/ 0 w 778"/>
              <a:gd name="T7" fmla="*/ 0 h 195"/>
              <a:gd name="T8" fmla="*/ 0 w 778"/>
              <a:gd name="T9" fmla="*/ 2147483647 h 195"/>
              <a:gd name="T10" fmla="*/ 0 w 778"/>
              <a:gd name="T11" fmla="*/ 2147483647 h 195"/>
              <a:gd name="T12" fmla="*/ 0 60000 65536"/>
              <a:gd name="T13" fmla="*/ 0 60000 65536"/>
              <a:gd name="T14" fmla="*/ 0 60000 65536"/>
              <a:gd name="T15" fmla="*/ 0 60000 65536"/>
              <a:gd name="T16" fmla="*/ 0 60000 65536"/>
              <a:gd name="T17" fmla="*/ 0 60000 65536"/>
              <a:gd name="T18" fmla="*/ 0 w 778"/>
              <a:gd name="T19" fmla="*/ 0 h 195"/>
              <a:gd name="T20" fmla="*/ 778 w 778"/>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778" h="195">
                <a:moveTo>
                  <a:pt x="0" y="195"/>
                </a:moveTo>
                <a:lnTo>
                  <a:pt x="778" y="195"/>
                </a:lnTo>
                <a:lnTo>
                  <a:pt x="778"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38" name="Rectangle 91">
            <a:extLst>
              <a:ext uri="{FF2B5EF4-FFF2-40B4-BE49-F238E27FC236}">
                <a16:creationId xmlns:a16="http://schemas.microsoft.com/office/drawing/2014/main" id="{199F458D-8108-AA41-96CC-8A73F51A5226}"/>
              </a:ext>
            </a:extLst>
          </p:cNvPr>
          <p:cNvSpPr>
            <a:spLocks noChangeArrowheads="1"/>
          </p:cNvSpPr>
          <p:nvPr/>
        </p:nvSpPr>
        <p:spPr bwMode="auto">
          <a:xfrm>
            <a:off x="6345238" y="2611438"/>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76</a:t>
            </a:r>
            <a:endParaRPr lang="en-US" altLang="en-US"/>
          </a:p>
        </p:txBody>
      </p:sp>
      <p:sp>
        <p:nvSpPr>
          <p:cNvPr id="53339" name="Rectangle 92">
            <a:extLst>
              <a:ext uri="{FF2B5EF4-FFF2-40B4-BE49-F238E27FC236}">
                <a16:creationId xmlns:a16="http://schemas.microsoft.com/office/drawing/2014/main" id="{D88283D5-9365-C14F-AFBD-2722578215E1}"/>
              </a:ext>
            </a:extLst>
          </p:cNvPr>
          <p:cNvSpPr>
            <a:spLocks noChangeArrowheads="1"/>
          </p:cNvSpPr>
          <p:nvPr/>
        </p:nvSpPr>
        <p:spPr bwMode="auto">
          <a:xfrm>
            <a:off x="5768975" y="2865438"/>
            <a:ext cx="1338263"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40" name="Freeform 93">
            <a:extLst>
              <a:ext uri="{FF2B5EF4-FFF2-40B4-BE49-F238E27FC236}">
                <a16:creationId xmlns:a16="http://schemas.microsoft.com/office/drawing/2014/main" id="{4130C7CF-6799-0E47-9EA1-7B4C4D1DF631}"/>
              </a:ext>
            </a:extLst>
          </p:cNvPr>
          <p:cNvSpPr>
            <a:spLocks/>
          </p:cNvSpPr>
          <p:nvPr/>
        </p:nvSpPr>
        <p:spPr bwMode="auto">
          <a:xfrm>
            <a:off x="5768975" y="2865438"/>
            <a:ext cx="1338263" cy="307975"/>
          </a:xfrm>
          <a:custGeom>
            <a:avLst/>
            <a:gdLst>
              <a:gd name="T0" fmla="*/ 0 w 778"/>
              <a:gd name="T1" fmla="*/ 2147483647 h 194"/>
              <a:gd name="T2" fmla="*/ 2147483647 w 778"/>
              <a:gd name="T3" fmla="*/ 2147483647 h 194"/>
              <a:gd name="T4" fmla="*/ 2147483647 w 778"/>
              <a:gd name="T5" fmla="*/ 0 h 194"/>
              <a:gd name="T6" fmla="*/ 0 w 778"/>
              <a:gd name="T7" fmla="*/ 0 h 194"/>
              <a:gd name="T8" fmla="*/ 0 w 778"/>
              <a:gd name="T9" fmla="*/ 2147483647 h 194"/>
              <a:gd name="T10" fmla="*/ 0 w 778"/>
              <a:gd name="T11" fmla="*/ 2147483647 h 194"/>
              <a:gd name="T12" fmla="*/ 0 60000 65536"/>
              <a:gd name="T13" fmla="*/ 0 60000 65536"/>
              <a:gd name="T14" fmla="*/ 0 60000 65536"/>
              <a:gd name="T15" fmla="*/ 0 60000 65536"/>
              <a:gd name="T16" fmla="*/ 0 60000 65536"/>
              <a:gd name="T17" fmla="*/ 0 60000 65536"/>
              <a:gd name="T18" fmla="*/ 0 w 778"/>
              <a:gd name="T19" fmla="*/ 0 h 194"/>
              <a:gd name="T20" fmla="*/ 778 w 778"/>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778" h="194">
                <a:moveTo>
                  <a:pt x="0" y="194"/>
                </a:moveTo>
                <a:lnTo>
                  <a:pt x="778" y="194"/>
                </a:lnTo>
                <a:lnTo>
                  <a:pt x="778"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41" name="Rectangle 94">
            <a:extLst>
              <a:ext uri="{FF2B5EF4-FFF2-40B4-BE49-F238E27FC236}">
                <a16:creationId xmlns:a16="http://schemas.microsoft.com/office/drawing/2014/main" id="{F6703939-1CD6-504C-9C3F-6A8DA8951084}"/>
              </a:ext>
            </a:extLst>
          </p:cNvPr>
          <p:cNvSpPr>
            <a:spLocks noChangeArrowheads="1"/>
          </p:cNvSpPr>
          <p:nvPr/>
        </p:nvSpPr>
        <p:spPr bwMode="auto">
          <a:xfrm>
            <a:off x="6345238" y="2919413"/>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71</a:t>
            </a:r>
            <a:endParaRPr lang="en-US" altLang="en-US"/>
          </a:p>
        </p:txBody>
      </p:sp>
      <p:sp>
        <p:nvSpPr>
          <p:cNvPr id="53342" name="Rectangle 95">
            <a:extLst>
              <a:ext uri="{FF2B5EF4-FFF2-40B4-BE49-F238E27FC236}">
                <a16:creationId xmlns:a16="http://schemas.microsoft.com/office/drawing/2014/main" id="{5A4FC8F3-39A0-BE44-8174-18AFD5A9EB5E}"/>
              </a:ext>
            </a:extLst>
          </p:cNvPr>
          <p:cNvSpPr>
            <a:spLocks noChangeArrowheads="1"/>
          </p:cNvSpPr>
          <p:nvPr/>
        </p:nvSpPr>
        <p:spPr bwMode="auto">
          <a:xfrm>
            <a:off x="5768975" y="3173413"/>
            <a:ext cx="1338263"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43" name="Freeform 96">
            <a:extLst>
              <a:ext uri="{FF2B5EF4-FFF2-40B4-BE49-F238E27FC236}">
                <a16:creationId xmlns:a16="http://schemas.microsoft.com/office/drawing/2014/main" id="{380E95D8-3E36-4246-B2B1-D38EA0FB3CDD}"/>
              </a:ext>
            </a:extLst>
          </p:cNvPr>
          <p:cNvSpPr>
            <a:spLocks/>
          </p:cNvSpPr>
          <p:nvPr/>
        </p:nvSpPr>
        <p:spPr bwMode="auto">
          <a:xfrm>
            <a:off x="5768975" y="3173413"/>
            <a:ext cx="1338263" cy="309562"/>
          </a:xfrm>
          <a:custGeom>
            <a:avLst/>
            <a:gdLst>
              <a:gd name="T0" fmla="*/ 0 w 778"/>
              <a:gd name="T1" fmla="*/ 2147483647 h 195"/>
              <a:gd name="T2" fmla="*/ 2147483647 w 778"/>
              <a:gd name="T3" fmla="*/ 2147483647 h 195"/>
              <a:gd name="T4" fmla="*/ 2147483647 w 778"/>
              <a:gd name="T5" fmla="*/ 0 h 195"/>
              <a:gd name="T6" fmla="*/ 0 w 778"/>
              <a:gd name="T7" fmla="*/ 0 h 195"/>
              <a:gd name="T8" fmla="*/ 0 w 778"/>
              <a:gd name="T9" fmla="*/ 2147483647 h 195"/>
              <a:gd name="T10" fmla="*/ 0 w 778"/>
              <a:gd name="T11" fmla="*/ 2147483647 h 195"/>
              <a:gd name="T12" fmla="*/ 0 60000 65536"/>
              <a:gd name="T13" fmla="*/ 0 60000 65536"/>
              <a:gd name="T14" fmla="*/ 0 60000 65536"/>
              <a:gd name="T15" fmla="*/ 0 60000 65536"/>
              <a:gd name="T16" fmla="*/ 0 60000 65536"/>
              <a:gd name="T17" fmla="*/ 0 60000 65536"/>
              <a:gd name="T18" fmla="*/ 0 w 778"/>
              <a:gd name="T19" fmla="*/ 0 h 195"/>
              <a:gd name="T20" fmla="*/ 778 w 778"/>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778" h="195">
                <a:moveTo>
                  <a:pt x="0" y="195"/>
                </a:moveTo>
                <a:lnTo>
                  <a:pt x="778" y="195"/>
                </a:lnTo>
                <a:lnTo>
                  <a:pt x="778"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44" name="Rectangle 97">
            <a:extLst>
              <a:ext uri="{FF2B5EF4-FFF2-40B4-BE49-F238E27FC236}">
                <a16:creationId xmlns:a16="http://schemas.microsoft.com/office/drawing/2014/main" id="{86417988-1DFC-0842-AFA8-09E66675232E}"/>
              </a:ext>
            </a:extLst>
          </p:cNvPr>
          <p:cNvSpPr>
            <a:spLocks noChangeArrowheads="1"/>
          </p:cNvSpPr>
          <p:nvPr/>
        </p:nvSpPr>
        <p:spPr bwMode="auto">
          <a:xfrm>
            <a:off x="6345238" y="3228975"/>
            <a:ext cx="17938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61</a:t>
            </a:r>
            <a:endParaRPr lang="en-US" altLang="en-US"/>
          </a:p>
        </p:txBody>
      </p:sp>
      <p:sp>
        <p:nvSpPr>
          <p:cNvPr id="53345" name="Rectangle 98">
            <a:extLst>
              <a:ext uri="{FF2B5EF4-FFF2-40B4-BE49-F238E27FC236}">
                <a16:creationId xmlns:a16="http://schemas.microsoft.com/office/drawing/2014/main" id="{BFFE64F1-337D-9B45-BA9E-61D056EE293C}"/>
              </a:ext>
            </a:extLst>
          </p:cNvPr>
          <p:cNvSpPr>
            <a:spLocks noChangeArrowheads="1"/>
          </p:cNvSpPr>
          <p:nvPr/>
        </p:nvSpPr>
        <p:spPr bwMode="auto">
          <a:xfrm>
            <a:off x="5768975" y="3482975"/>
            <a:ext cx="1338263"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46" name="Freeform 99">
            <a:extLst>
              <a:ext uri="{FF2B5EF4-FFF2-40B4-BE49-F238E27FC236}">
                <a16:creationId xmlns:a16="http://schemas.microsoft.com/office/drawing/2014/main" id="{C7BCD7AB-CEE0-BD45-9CDA-2D8069D3DDA5}"/>
              </a:ext>
            </a:extLst>
          </p:cNvPr>
          <p:cNvSpPr>
            <a:spLocks/>
          </p:cNvSpPr>
          <p:nvPr/>
        </p:nvSpPr>
        <p:spPr bwMode="auto">
          <a:xfrm>
            <a:off x="5768975" y="3482975"/>
            <a:ext cx="1338263" cy="309563"/>
          </a:xfrm>
          <a:custGeom>
            <a:avLst/>
            <a:gdLst>
              <a:gd name="T0" fmla="*/ 0 w 778"/>
              <a:gd name="T1" fmla="*/ 2147483647 h 195"/>
              <a:gd name="T2" fmla="*/ 2147483647 w 778"/>
              <a:gd name="T3" fmla="*/ 2147483647 h 195"/>
              <a:gd name="T4" fmla="*/ 2147483647 w 778"/>
              <a:gd name="T5" fmla="*/ 0 h 195"/>
              <a:gd name="T6" fmla="*/ 0 w 778"/>
              <a:gd name="T7" fmla="*/ 0 h 195"/>
              <a:gd name="T8" fmla="*/ 0 w 778"/>
              <a:gd name="T9" fmla="*/ 2147483647 h 195"/>
              <a:gd name="T10" fmla="*/ 0 w 778"/>
              <a:gd name="T11" fmla="*/ 2147483647 h 195"/>
              <a:gd name="T12" fmla="*/ 0 60000 65536"/>
              <a:gd name="T13" fmla="*/ 0 60000 65536"/>
              <a:gd name="T14" fmla="*/ 0 60000 65536"/>
              <a:gd name="T15" fmla="*/ 0 60000 65536"/>
              <a:gd name="T16" fmla="*/ 0 60000 65536"/>
              <a:gd name="T17" fmla="*/ 0 60000 65536"/>
              <a:gd name="T18" fmla="*/ 0 w 778"/>
              <a:gd name="T19" fmla="*/ 0 h 195"/>
              <a:gd name="T20" fmla="*/ 778 w 778"/>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778" h="195">
                <a:moveTo>
                  <a:pt x="0" y="195"/>
                </a:moveTo>
                <a:lnTo>
                  <a:pt x="778" y="195"/>
                </a:lnTo>
                <a:lnTo>
                  <a:pt x="778"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47" name="Rectangle 100">
            <a:extLst>
              <a:ext uri="{FF2B5EF4-FFF2-40B4-BE49-F238E27FC236}">
                <a16:creationId xmlns:a16="http://schemas.microsoft.com/office/drawing/2014/main" id="{1D697FCB-1108-A443-9E64-25EEAEA61C74}"/>
              </a:ext>
            </a:extLst>
          </p:cNvPr>
          <p:cNvSpPr>
            <a:spLocks noChangeArrowheads="1"/>
          </p:cNvSpPr>
          <p:nvPr/>
        </p:nvSpPr>
        <p:spPr bwMode="auto">
          <a:xfrm>
            <a:off x="6345238" y="3538538"/>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51</a:t>
            </a:r>
            <a:endParaRPr lang="en-US" altLang="en-US"/>
          </a:p>
        </p:txBody>
      </p:sp>
      <p:sp>
        <p:nvSpPr>
          <p:cNvPr id="53348" name="Rectangle 101">
            <a:extLst>
              <a:ext uri="{FF2B5EF4-FFF2-40B4-BE49-F238E27FC236}">
                <a16:creationId xmlns:a16="http://schemas.microsoft.com/office/drawing/2014/main" id="{BF7AD8D2-92C7-834B-A828-DADA32BA633D}"/>
              </a:ext>
            </a:extLst>
          </p:cNvPr>
          <p:cNvSpPr>
            <a:spLocks noChangeArrowheads="1"/>
          </p:cNvSpPr>
          <p:nvPr/>
        </p:nvSpPr>
        <p:spPr bwMode="auto">
          <a:xfrm>
            <a:off x="5768975" y="3792538"/>
            <a:ext cx="1338263"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49" name="Freeform 102">
            <a:extLst>
              <a:ext uri="{FF2B5EF4-FFF2-40B4-BE49-F238E27FC236}">
                <a16:creationId xmlns:a16="http://schemas.microsoft.com/office/drawing/2014/main" id="{F14E6177-BFCB-B347-807C-06B41240D7DE}"/>
              </a:ext>
            </a:extLst>
          </p:cNvPr>
          <p:cNvSpPr>
            <a:spLocks/>
          </p:cNvSpPr>
          <p:nvPr/>
        </p:nvSpPr>
        <p:spPr bwMode="auto">
          <a:xfrm>
            <a:off x="5768975" y="3792538"/>
            <a:ext cx="1338263" cy="307975"/>
          </a:xfrm>
          <a:custGeom>
            <a:avLst/>
            <a:gdLst>
              <a:gd name="T0" fmla="*/ 0 w 778"/>
              <a:gd name="T1" fmla="*/ 2147483647 h 194"/>
              <a:gd name="T2" fmla="*/ 2147483647 w 778"/>
              <a:gd name="T3" fmla="*/ 2147483647 h 194"/>
              <a:gd name="T4" fmla="*/ 2147483647 w 778"/>
              <a:gd name="T5" fmla="*/ 0 h 194"/>
              <a:gd name="T6" fmla="*/ 0 w 778"/>
              <a:gd name="T7" fmla="*/ 0 h 194"/>
              <a:gd name="T8" fmla="*/ 0 w 778"/>
              <a:gd name="T9" fmla="*/ 2147483647 h 194"/>
              <a:gd name="T10" fmla="*/ 0 w 778"/>
              <a:gd name="T11" fmla="*/ 2147483647 h 194"/>
              <a:gd name="T12" fmla="*/ 0 60000 65536"/>
              <a:gd name="T13" fmla="*/ 0 60000 65536"/>
              <a:gd name="T14" fmla="*/ 0 60000 65536"/>
              <a:gd name="T15" fmla="*/ 0 60000 65536"/>
              <a:gd name="T16" fmla="*/ 0 60000 65536"/>
              <a:gd name="T17" fmla="*/ 0 60000 65536"/>
              <a:gd name="T18" fmla="*/ 0 w 778"/>
              <a:gd name="T19" fmla="*/ 0 h 194"/>
              <a:gd name="T20" fmla="*/ 778 w 778"/>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778" h="194">
                <a:moveTo>
                  <a:pt x="0" y="194"/>
                </a:moveTo>
                <a:lnTo>
                  <a:pt x="778" y="194"/>
                </a:lnTo>
                <a:lnTo>
                  <a:pt x="778"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50" name="Rectangle 103">
            <a:extLst>
              <a:ext uri="{FF2B5EF4-FFF2-40B4-BE49-F238E27FC236}">
                <a16:creationId xmlns:a16="http://schemas.microsoft.com/office/drawing/2014/main" id="{A19D41BA-F33B-5842-8F1D-18202E1A6A9E}"/>
              </a:ext>
            </a:extLst>
          </p:cNvPr>
          <p:cNvSpPr>
            <a:spLocks noChangeArrowheads="1"/>
          </p:cNvSpPr>
          <p:nvPr/>
        </p:nvSpPr>
        <p:spPr bwMode="auto">
          <a:xfrm>
            <a:off x="6389688" y="3846513"/>
            <a:ext cx="889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1</a:t>
            </a:r>
            <a:endParaRPr lang="en-US" altLang="en-US"/>
          </a:p>
        </p:txBody>
      </p:sp>
      <p:sp>
        <p:nvSpPr>
          <p:cNvPr id="53351" name="Rectangle 104">
            <a:extLst>
              <a:ext uri="{FF2B5EF4-FFF2-40B4-BE49-F238E27FC236}">
                <a16:creationId xmlns:a16="http://schemas.microsoft.com/office/drawing/2014/main" id="{2F20CCA4-9925-2746-864B-5898800A0EF0}"/>
              </a:ext>
            </a:extLst>
          </p:cNvPr>
          <p:cNvSpPr>
            <a:spLocks noChangeArrowheads="1"/>
          </p:cNvSpPr>
          <p:nvPr/>
        </p:nvSpPr>
        <p:spPr bwMode="auto">
          <a:xfrm>
            <a:off x="7107238" y="1628775"/>
            <a:ext cx="1338262" cy="461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52" name="Freeform 105">
            <a:extLst>
              <a:ext uri="{FF2B5EF4-FFF2-40B4-BE49-F238E27FC236}">
                <a16:creationId xmlns:a16="http://schemas.microsoft.com/office/drawing/2014/main" id="{4D5548A1-6366-BE4C-A565-B7E7838F1288}"/>
              </a:ext>
            </a:extLst>
          </p:cNvPr>
          <p:cNvSpPr>
            <a:spLocks/>
          </p:cNvSpPr>
          <p:nvPr/>
        </p:nvSpPr>
        <p:spPr bwMode="auto">
          <a:xfrm>
            <a:off x="7107238" y="1628775"/>
            <a:ext cx="1338262" cy="461963"/>
          </a:xfrm>
          <a:custGeom>
            <a:avLst/>
            <a:gdLst>
              <a:gd name="T0" fmla="*/ 0 w 778"/>
              <a:gd name="T1" fmla="*/ 2147483647 h 291"/>
              <a:gd name="T2" fmla="*/ 2147483647 w 778"/>
              <a:gd name="T3" fmla="*/ 2147483647 h 291"/>
              <a:gd name="T4" fmla="*/ 2147483647 w 778"/>
              <a:gd name="T5" fmla="*/ 0 h 291"/>
              <a:gd name="T6" fmla="*/ 0 w 778"/>
              <a:gd name="T7" fmla="*/ 0 h 291"/>
              <a:gd name="T8" fmla="*/ 0 w 778"/>
              <a:gd name="T9" fmla="*/ 2147483647 h 291"/>
              <a:gd name="T10" fmla="*/ 0 w 778"/>
              <a:gd name="T11" fmla="*/ 2147483647 h 291"/>
              <a:gd name="T12" fmla="*/ 0 60000 65536"/>
              <a:gd name="T13" fmla="*/ 0 60000 65536"/>
              <a:gd name="T14" fmla="*/ 0 60000 65536"/>
              <a:gd name="T15" fmla="*/ 0 60000 65536"/>
              <a:gd name="T16" fmla="*/ 0 60000 65536"/>
              <a:gd name="T17" fmla="*/ 0 60000 65536"/>
              <a:gd name="T18" fmla="*/ 0 w 778"/>
              <a:gd name="T19" fmla="*/ 0 h 291"/>
              <a:gd name="T20" fmla="*/ 778 w 778"/>
              <a:gd name="T21" fmla="*/ 291 h 291"/>
            </a:gdLst>
            <a:ahLst/>
            <a:cxnLst>
              <a:cxn ang="T12">
                <a:pos x="T0" y="T1"/>
              </a:cxn>
              <a:cxn ang="T13">
                <a:pos x="T2" y="T3"/>
              </a:cxn>
              <a:cxn ang="T14">
                <a:pos x="T4" y="T5"/>
              </a:cxn>
              <a:cxn ang="T15">
                <a:pos x="T6" y="T7"/>
              </a:cxn>
              <a:cxn ang="T16">
                <a:pos x="T8" y="T9"/>
              </a:cxn>
              <a:cxn ang="T17">
                <a:pos x="T10" y="T11"/>
              </a:cxn>
            </a:cxnLst>
            <a:rect l="T18" t="T19" r="T20" b="T21"/>
            <a:pathLst>
              <a:path w="778" h="291">
                <a:moveTo>
                  <a:pt x="0" y="291"/>
                </a:moveTo>
                <a:lnTo>
                  <a:pt x="778" y="291"/>
                </a:lnTo>
                <a:lnTo>
                  <a:pt x="778" y="0"/>
                </a:lnTo>
                <a:lnTo>
                  <a:pt x="0" y="0"/>
                </a:lnTo>
                <a:lnTo>
                  <a:pt x="0" y="291"/>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53" name="Rectangle 106">
            <a:extLst>
              <a:ext uri="{FF2B5EF4-FFF2-40B4-BE49-F238E27FC236}">
                <a16:creationId xmlns:a16="http://schemas.microsoft.com/office/drawing/2014/main" id="{63FDD802-B12D-5443-976D-1ED5B10631B9}"/>
              </a:ext>
            </a:extLst>
          </p:cNvPr>
          <p:cNvSpPr>
            <a:spLocks noChangeArrowheads="1"/>
          </p:cNvSpPr>
          <p:nvPr/>
        </p:nvSpPr>
        <p:spPr bwMode="auto">
          <a:xfrm>
            <a:off x="7366000" y="1655763"/>
            <a:ext cx="798513"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Just Below</a:t>
            </a:r>
            <a:endParaRPr lang="en-US" altLang="en-US"/>
          </a:p>
        </p:txBody>
      </p:sp>
      <p:sp>
        <p:nvSpPr>
          <p:cNvPr id="53354" name="Rectangle 107">
            <a:extLst>
              <a:ext uri="{FF2B5EF4-FFF2-40B4-BE49-F238E27FC236}">
                <a16:creationId xmlns:a16="http://schemas.microsoft.com/office/drawing/2014/main" id="{5AAA3352-F902-FA40-B0A9-8DE5B83B1BD0}"/>
              </a:ext>
            </a:extLst>
          </p:cNvPr>
          <p:cNvSpPr>
            <a:spLocks noChangeArrowheads="1"/>
          </p:cNvSpPr>
          <p:nvPr/>
        </p:nvSpPr>
        <p:spPr bwMode="auto">
          <a:xfrm>
            <a:off x="7161213" y="1860550"/>
            <a:ext cx="1166812"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Boundary Value</a:t>
            </a:r>
            <a:endParaRPr lang="en-US" altLang="en-US"/>
          </a:p>
        </p:txBody>
      </p:sp>
      <p:sp>
        <p:nvSpPr>
          <p:cNvPr id="53355" name="Rectangle 108">
            <a:extLst>
              <a:ext uri="{FF2B5EF4-FFF2-40B4-BE49-F238E27FC236}">
                <a16:creationId xmlns:a16="http://schemas.microsoft.com/office/drawing/2014/main" id="{7F6EB6C2-4F7E-1A47-AB66-A061815915B9}"/>
              </a:ext>
            </a:extLst>
          </p:cNvPr>
          <p:cNvSpPr>
            <a:spLocks noChangeArrowheads="1"/>
          </p:cNvSpPr>
          <p:nvPr/>
        </p:nvSpPr>
        <p:spPr bwMode="auto">
          <a:xfrm>
            <a:off x="7107238" y="2246313"/>
            <a:ext cx="1338262"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56" name="Freeform 109">
            <a:extLst>
              <a:ext uri="{FF2B5EF4-FFF2-40B4-BE49-F238E27FC236}">
                <a16:creationId xmlns:a16="http://schemas.microsoft.com/office/drawing/2014/main" id="{EC635A53-E04A-724D-8210-008D46943549}"/>
              </a:ext>
            </a:extLst>
          </p:cNvPr>
          <p:cNvSpPr>
            <a:spLocks/>
          </p:cNvSpPr>
          <p:nvPr/>
        </p:nvSpPr>
        <p:spPr bwMode="auto">
          <a:xfrm>
            <a:off x="7107238" y="2246313"/>
            <a:ext cx="1338262" cy="309562"/>
          </a:xfrm>
          <a:custGeom>
            <a:avLst/>
            <a:gdLst>
              <a:gd name="T0" fmla="*/ 0 w 778"/>
              <a:gd name="T1" fmla="*/ 2147483647 h 195"/>
              <a:gd name="T2" fmla="*/ 2147483647 w 778"/>
              <a:gd name="T3" fmla="*/ 2147483647 h 195"/>
              <a:gd name="T4" fmla="*/ 2147483647 w 778"/>
              <a:gd name="T5" fmla="*/ 0 h 195"/>
              <a:gd name="T6" fmla="*/ 0 w 778"/>
              <a:gd name="T7" fmla="*/ 0 h 195"/>
              <a:gd name="T8" fmla="*/ 0 w 778"/>
              <a:gd name="T9" fmla="*/ 2147483647 h 195"/>
              <a:gd name="T10" fmla="*/ 0 w 778"/>
              <a:gd name="T11" fmla="*/ 2147483647 h 195"/>
              <a:gd name="T12" fmla="*/ 0 60000 65536"/>
              <a:gd name="T13" fmla="*/ 0 60000 65536"/>
              <a:gd name="T14" fmla="*/ 0 60000 65536"/>
              <a:gd name="T15" fmla="*/ 0 60000 65536"/>
              <a:gd name="T16" fmla="*/ 0 60000 65536"/>
              <a:gd name="T17" fmla="*/ 0 60000 65536"/>
              <a:gd name="T18" fmla="*/ 0 w 778"/>
              <a:gd name="T19" fmla="*/ 0 h 195"/>
              <a:gd name="T20" fmla="*/ 778 w 778"/>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778" h="195">
                <a:moveTo>
                  <a:pt x="0" y="195"/>
                </a:moveTo>
                <a:lnTo>
                  <a:pt x="778" y="195"/>
                </a:lnTo>
                <a:lnTo>
                  <a:pt x="778"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57" name="Rectangle 110">
            <a:extLst>
              <a:ext uri="{FF2B5EF4-FFF2-40B4-BE49-F238E27FC236}">
                <a16:creationId xmlns:a16="http://schemas.microsoft.com/office/drawing/2014/main" id="{831D3834-7FE9-F340-9499-8C39611F71B8}"/>
              </a:ext>
            </a:extLst>
          </p:cNvPr>
          <p:cNvSpPr>
            <a:spLocks noChangeArrowheads="1"/>
          </p:cNvSpPr>
          <p:nvPr/>
        </p:nvSpPr>
        <p:spPr bwMode="auto">
          <a:xfrm>
            <a:off x="7685088" y="2301875"/>
            <a:ext cx="17938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99</a:t>
            </a:r>
            <a:endParaRPr lang="en-US" altLang="en-US"/>
          </a:p>
        </p:txBody>
      </p:sp>
      <p:sp>
        <p:nvSpPr>
          <p:cNvPr id="53358" name="Rectangle 111">
            <a:extLst>
              <a:ext uri="{FF2B5EF4-FFF2-40B4-BE49-F238E27FC236}">
                <a16:creationId xmlns:a16="http://schemas.microsoft.com/office/drawing/2014/main" id="{E24ED88C-88B4-0942-8ED3-0AAF0AB4C12C}"/>
              </a:ext>
            </a:extLst>
          </p:cNvPr>
          <p:cNvSpPr>
            <a:spLocks noChangeArrowheads="1"/>
          </p:cNvSpPr>
          <p:nvPr/>
        </p:nvSpPr>
        <p:spPr bwMode="auto">
          <a:xfrm>
            <a:off x="7107238" y="2555875"/>
            <a:ext cx="1338262"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59" name="Freeform 112">
            <a:extLst>
              <a:ext uri="{FF2B5EF4-FFF2-40B4-BE49-F238E27FC236}">
                <a16:creationId xmlns:a16="http://schemas.microsoft.com/office/drawing/2014/main" id="{696D71EB-36E0-1F4F-98A1-693BA2D853DD}"/>
              </a:ext>
            </a:extLst>
          </p:cNvPr>
          <p:cNvSpPr>
            <a:spLocks/>
          </p:cNvSpPr>
          <p:nvPr/>
        </p:nvSpPr>
        <p:spPr bwMode="auto">
          <a:xfrm>
            <a:off x="7107238" y="2555875"/>
            <a:ext cx="1338262" cy="309563"/>
          </a:xfrm>
          <a:custGeom>
            <a:avLst/>
            <a:gdLst>
              <a:gd name="T0" fmla="*/ 0 w 778"/>
              <a:gd name="T1" fmla="*/ 2147483647 h 195"/>
              <a:gd name="T2" fmla="*/ 2147483647 w 778"/>
              <a:gd name="T3" fmla="*/ 2147483647 h 195"/>
              <a:gd name="T4" fmla="*/ 2147483647 w 778"/>
              <a:gd name="T5" fmla="*/ 0 h 195"/>
              <a:gd name="T6" fmla="*/ 0 w 778"/>
              <a:gd name="T7" fmla="*/ 0 h 195"/>
              <a:gd name="T8" fmla="*/ 0 w 778"/>
              <a:gd name="T9" fmla="*/ 2147483647 h 195"/>
              <a:gd name="T10" fmla="*/ 0 w 778"/>
              <a:gd name="T11" fmla="*/ 2147483647 h 195"/>
              <a:gd name="T12" fmla="*/ 0 60000 65536"/>
              <a:gd name="T13" fmla="*/ 0 60000 65536"/>
              <a:gd name="T14" fmla="*/ 0 60000 65536"/>
              <a:gd name="T15" fmla="*/ 0 60000 65536"/>
              <a:gd name="T16" fmla="*/ 0 60000 65536"/>
              <a:gd name="T17" fmla="*/ 0 60000 65536"/>
              <a:gd name="T18" fmla="*/ 0 w 778"/>
              <a:gd name="T19" fmla="*/ 0 h 195"/>
              <a:gd name="T20" fmla="*/ 778 w 778"/>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778" h="195">
                <a:moveTo>
                  <a:pt x="0" y="195"/>
                </a:moveTo>
                <a:lnTo>
                  <a:pt x="778" y="195"/>
                </a:lnTo>
                <a:lnTo>
                  <a:pt x="778"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60" name="Rectangle 113">
            <a:extLst>
              <a:ext uri="{FF2B5EF4-FFF2-40B4-BE49-F238E27FC236}">
                <a16:creationId xmlns:a16="http://schemas.microsoft.com/office/drawing/2014/main" id="{46DA1A0B-2C22-5445-AF65-96BB929C36CD}"/>
              </a:ext>
            </a:extLst>
          </p:cNvPr>
          <p:cNvSpPr>
            <a:spLocks noChangeArrowheads="1"/>
          </p:cNvSpPr>
          <p:nvPr/>
        </p:nvSpPr>
        <p:spPr bwMode="auto">
          <a:xfrm>
            <a:off x="7685088" y="2611438"/>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74</a:t>
            </a:r>
            <a:endParaRPr lang="en-US" altLang="en-US"/>
          </a:p>
        </p:txBody>
      </p:sp>
      <p:sp>
        <p:nvSpPr>
          <p:cNvPr id="53361" name="Rectangle 114">
            <a:extLst>
              <a:ext uri="{FF2B5EF4-FFF2-40B4-BE49-F238E27FC236}">
                <a16:creationId xmlns:a16="http://schemas.microsoft.com/office/drawing/2014/main" id="{43AA247E-0172-B14D-B108-12E050D2836F}"/>
              </a:ext>
            </a:extLst>
          </p:cNvPr>
          <p:cNvSpPr>
            <a:spLocks noChangeArrowheads="1"/>
          </p:cNvSpPr>
          <p:nvPr/>
        </p:nvSpPr>
        <p:spPr bwMode="auto">
          <a:xfrm>
            <a:off x="7107238" y="2865438"/>
            <a:ext cx="1338262"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62" name="Freeform 115">
            <a:extLst>
              <a:ext uri="{FF2B5EF4-FFF2-40B4-BE49-F238E27FC236}">
                <a16:creationId xmlns:a16="http://schemas.microsoft.com/office/drawing/2014/main" id="{F8CCDE03-FB72-D049-839F-F173BD2E2B3A}"/>
              </a:ext>
            </a:extLst>
          </p:cNvPr>
          <p:cNvSpPr>
            <a:spLocks/>
          </p:cNvSpPr>
          <p:nvPr/>
        </p:nvSpPr>
        <p:spPr bwMode="auto">
          <a:xfrm>
            <a:off x="7107238" y="2865438"/>
            <a:ext cx="1338262" cy="307975"/>
          </a:xfrm>
          <a:custGeom>
            <a:avLst/>
            <a:gdLst>
              <a:gd name="T0" fmla="*/ 0 w 778"/>
              <a:gd name="T1" fmla="*/ 2147483647 h 194"/>
              <a:gd name="T2" fmla="*/ 2147483647 w 778"/>
              <a:gd name="T3" fmla="*/ 2147483647 h 194"/>
              <a:gd name="T4" fmla="*/ 2147483647 w 778"/>
              <a:gd name="T5" fmla="*/ 0 h 194"/>
              <a:gd name="T6" fmla="*/ 0 w 778"/>
              <a:gd name="T7" fmla="*/ 0 h 194"/>
              <a:gd name="T8" fmla="*/ 0 w 778"/>
              <a:gd name="T9" fmla="*/ 2147483647 h 194"/>
              <a:gd name="T10" fmla="*/ 0 w 778"/>
              <a:gd name="T11" fmla="*/ 2147483647 h 194"/>
              <a:gd name="T12" fmla="*/ 0 60000 65536"/>
              <a:gd name="T13" fmla="*/ 0 60000 65536"/>
              <a:gd name="T14" fmla="*/ 0 60000 65536"/>
              <a:gd name="T15" fmla="*/ 0 60000 65536"/>
              <a:gd name="T16" fmla="*/ 0 60000 65536"/>
              <a:gd name="T17" fmla="*/ 0 60000 65536"/>
              <a:gd name="T18" fmla="*/ 0 w 778"/>
              <a:gd name="T19" fmla="*/ 0 h 194"/>
              <a:gd name="T20" fmla="*/ 778 w 778"/>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778" h="194">
                <a:moveTo>
                  <a:pt x="0" y="194"/>
                </a:moveTo>
                <a:lnTo>
                  <a:pt x="778" y="194"/>
                </a:lnTo>
                <a:lnTo>
                  <a:pt x="778"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63" name="Rectangle 116">
            <a:extLst>
              <a:ext uri="{FF2B5EF4-FFF2-40B4-BE49-F238E27FC236}">
                <a16:creationId xmlns:a16="http://schemas.microsoft.com/office/drawing/2014/main" id="{6EA0D137-BF20-6B46-A74E-8F036BB9088B}"/>
              </a:ext>
            </a:extLst>
          </p:cNvPr>
          <p:cNvSpPr>
            <a:spLocks noChangeArrowheads="1"/>
          </p:cNvSpPr>
          <p:nvPr/>
        </p:nvSpPr>
        <p:spPr bwMode="auto">
          <a:xfrm>
            <a:off x="7685088" y="2919413"/>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69</a:t>
            </a:r>
            <a:endParaRPr lang="en-US" altLang="en-US"/>
          </a:p>
        </p:txBody>
      </p:sp>
      <p:sp>
        <p:nvSpPr>
          <p:cNvPr id="53364" name="Rectangle 117">
            <a:extLst>
              <a:ext uri="{FF2B5EF4-FFF2-40B4-BE49-F238E27FC236}">
                <a16:creationId xmlns:a16="http://schemas.microsoft.com/office/drawing/2014/main" id="{7A1E5788-D47C-F64D-9107-1D04DC3ECE7F}"/>
              </a:ext>
            </a:extLst>
          </p:cNvPr>
          <p:cNvSpPr>
            <a:spLocks noChangeArrowheads="1"/>
          </p:cNvSpPr>
          <p:nvPr/>
        </p:nvSpPr>
        <p:spPr bwMode="auto">
          <a:xfrm>
            <a:off x="7107238" y="3173413"/>
            <a:ext cx="1338262"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65" name="Freeform 118">
            <a:extLst>
              <a:ext uri="{FF2B5EF4-FFF2-40B4-BE49-F238E27FC236}">
                <a16:creationId xmlns:a16="http://schemas.microsoft.com/office/drawing/2014/main" id="{C8F57D0F-E873-D64D-A40E-0A7A2951DBC3}"/>
              </a:ext>
            </a:extLst>
          </p:cNvPr>
          <p:cNvSpPr>
            <a:spLocks/>
          </p:cNvSpPr>
          <p:nvPr/>
        </p:nvSpPr>
        <p:spPr bwMode="auto">
          <a:xfrm>
            <a:off x="7107238" y="3173413"/>
            <a:ext cx="1338262" cy="309562"/>
          </a:xfrm>
          <a:custGeom>
            <a:avLst/>
            <a:gdLst>
              <a:gd name="T0" fmla="*/ 0 w 778"/>
              <a:gd name="T1" fmla="*/ 2147483647 h 195"/>
              <a:gd name="T2" fmla="*/ 2147483647 w 778"/>
              <a:gd name="T3" fmla="*/ 2147483647 h 195"/>
              <a:gd name="T4" fmla="*/ 2147483647 w 778"/>
              <a:gd name="T5" fmla="*/ 0 h 195"/>
              <a:gd name="T6" fmla="*/ 0 w 778"/>
              <a:gd name="T7" fmla="*/ 0 h 195"/>
              <a:gd name="T8" fmla="*/ 0 w 778"/>
              <a:gd name="T9" fmla="*/ 2147483647 h 195"/>
              <a:gd name="T10" fmla="*/ 0 w 778"/>
              <a:gd name="T11" fmla="*/ 2147483647 h 195"/>
              <a:gd name="T12" fmla="*/ 0 60000 65536"/>
              <a:gd name="T13" fmla="*/ 0 60000 65536"/>
              <a:gd name="T14" fmla="*/ 0 60000 65536"/>
              <a:gd name="T15" fmla="*/ 0 60000 65536"/>
              <a:gd name="T16" fmla="*/ 0 60000 65536"/>
              <a:gd name="T17" fmla="*/ 0 60000 65536"/>
              <a:gd name="T18" fmla="*/ 0 w 778"/>
              <a:gd name="T19" fmla="*/ 0 h 195"/>
              <a:gd name="T20" fmla="*/ 778 w 778"/>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778" h="195">
                <a:moveTo>
                  <a:pt x="0" y="195"/>
                </a:moveTo>
                <a:lnTo>
                  <a:pt x="778" y="195"/>
                </a:lnTo>
                <a:lnTo>
                  <a:pt x="778"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66" name="Rectangle 119">
            <a:extLst>
              <a:ext uri="{FF2B5EF4-FFF2-40B4-BE49-F238E27FC236}">
                <a16:creationId xmlns:a16="http://schemas.microsoft.com/office/drawing/2014/main" id="{9E629A3C-622D-7940-9E4F-F638AB1ACE7F}"/>
              </a:ext>
            </a:extLst>
          </p:cNvPr>
          <p:cNvSpPr>
            <a:spLocks noChangeArrowheads="1"/>
          </p:cNvSpPr>
          <p:nvPr/>
        </p:nvSpPr>
        <p:spPr bwMode="auto">
          <a:xfrm>
            <a:off x="7685088" y="3228975"/>
            <a:ext cx="17938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59</a:t>
            </a:r>
            <a:endParaRPr lang="en-US" altLang="en-US"/>
          </a:p>
        </p:txBody>
      </p:sp>
      <p:sp>
        <p:nvSpPr>
          <p:cNvPr id="53367" name="Rectangle 120">
            <a:extLst>
              <a:ext uri="{FF2B5EF4-FFF2-40B4-BE49-F238E27FC236}">
                <a16:creationId xmlns:a16="http://schemas.microsoft.com/office/drawing/2014/main" id="{4E91DB6F-351A-FA40-9AF2-041D347818AE}"/>
              </a:ext>
            </a:extLst>
          </p:cNvPr>
          <p:cNvSpPr>
            <a:spLocks noChangeArrowheads="1"/>
          </p:cNvSpPr>
          <p:nvPr/>
        </p:nvSpPr>
        <p:spPr bwMode="auto">
          <a:xfrm>
            <a:off x="7107238" y="3482975"/>
            <a:ext cx="1338262"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68" name="Freeform 121">
            <a:extLst>
              <a:ext uri="{FF2B5EF4-FFF2-40B4-BE49-F238E27FC236}">
                <a16:creationId xmlns:a16="http://schemas.microsoft.com/office/drawing/2014/main" id="{B2127852-A683-C340-BB25-1DC38981CECC}"/>
              </a:ext>
            </a:extLst>
          </p:cNvPr>
          <p:cNvSpPr>
            <a:spLocks/>
          </p:cNvSpPr>
          <p:nvPr/>
        </p:nvSpPr>
        <p:spPr bwMode="auto">
          <a:xfrm>
            <a:off x="7107238" y="3482975"/>
            <a:ext cx="1338262" cy="309563"/>
          </a:xfrm>
          <a:custGeom>
            <a:avLst/>
            <a:gdLst>
              <a:gd name="T0" fmla="*/ 0 w 778"/>
              <a:gd name="T1" fmla="*/ 2147483647 h 195"/>
              <a:gd name="T2" fmla="*/ 2147483647 w 778"/>
              <a:gd name="T3" fmla="*/ 2147483647 h 195"/>
              <a:gd name="T4" fmla="*/ 2147483647 w 778"/>
              <a:gd name="T5" fmla="*/ 0 h 195"/>
              <a:gd name="T6" fmla="*/ 0 w 778"/>
              <a:gd name="T7" fmla="*/ 0 h 195"/>
              <a:gd name="T8" fmla="*/ 0 w 778"/>
              <a:gd name="T9" fmla="*/ 2147483647 h 195"/>
              <a:gd name="T10" fmla="*/ 0 w 778"/>
              <a:gd name="T11" fmla="*/ 2147483647 h 195"/>
              <a:gd name="T12" fmla="*/ 0 60000 65536"/>
              <a:gd name="T13" fmla="*/ 0 60000 65536"/>
              <a:gd name="T14" fmla="*/ 0 60000 65536"/>
              <a:gd name="T15" fmla="*/ 0 60000 65536"/>
              <a:gd name="T16" fmla="*/ 0 60000 65536"/>
              <a:gd name="T17" fmla="*/ 0 60000 65536"/>
              <a:gd name="T18" fmla="*/ 0 w 778"/>
              <a:gd name="T19" fmla="*/ 0 h 195"/>
              <a:gd name="T20" fmla="*/ 778 w 778"/>
              <a:gd name="T21" fmla="*/ 195 h 195"/>
            </a:gdLst>
            <a:ahLst/>
            <a:cxnLst>
              <a:cxn ang="T12">
                <a:pos x="T0" y="T1"/>
              </a:cxn>
              <a:cxn ang="T13">
                <a:pos x="T2" y="T3"/>
              </a:cxn>
              <a:cxn ang="T14">
                <a:pos x="T4" y="T5"/>
              </a:cxn>
              <a:cxn ang="T15">
                <a:pos x="T6" y="T7"/>
              </a:cxn>
              <a:cxn ang="T16">
                <a:pos x="T8" y="T9"/>
              </a:cxn>
              <a:cxn ang="T17">
                <a:pos x="T10" y="T11"/>
              </a:cxn>
            </a:cxnLst>
            <a:rect l="T18" t="T19" r="T20" b="T21"/>
            <a:pathLst>
              <a:path w="778" h="195">
                <a:moveTo>
                  <a:pt x="0" y="195"/>
                </a:moveTo>
                <a:lnTo>
                  <a:pt x="778" y="195"/>
                </a:lnTo>
                <a:lnTo>
                  <a:pt x="778" y="0"/>
                </a:lnTo>
                <a:lnTo>
                  <a:pt x="0" y="0"/>
                </a:lnTo>
                <a:lnTo>
                  <a:pt x="0" y="195"/>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69" name="Rectangle 122">
            <a:extLst>
              <a:ext uri="{FF2B5EF4-FFF2-40B4-BE49-F238E27FC236}">
                <a16:creationId xmlns:a16="http://schemas.microsoft.com/office/drawing/2014/main" id="{EE882F1B-BA48-9448-AE3E-0BD1FF8D0827}"/>
              </a:ext>
            </a:extLst>
          </p:cNvPr>
          <p:cNvSpPr>
            <a:spLocks noChangeArrowheads="1"/>
          </p:cNvSpPr>
          <p:nvPr/>
        </p:nvSpPr>
        <p:spPr bwMode="auto">
          <a:xfrm>
            <a:off x="7685088" y="3538538"/>
            <a:ext cx="179387"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49</a:t>
            </a:r>
            <a:endParaRPr lang="en-US" altLang="en-US"/>
          </a:p>
        </p:txBody>
      </p:sp>
      <p:sp>
        <p:nvSpPr>
          <p:cNvPr id="53370" name="Rectangle 123">
            <a:extLst>
              <a:ext uri="{FF2B5EF4-FFF2-40B4-BE49-F238E27FC236}">
                <a16:creationId xmlns:a16="http://schemas.microsoft.com/office/drawing/2014/main" id="{82C16F18-ED55-754F-B6BD-A2C8D0811438}"/>
              </a:ext>
            </a:extLst>
          </p:cNvPr>
          <p:cNvSpPr>
            <a:spLocks noChangeArrowheads="1"/>
          </p:cNvSpPr>
          <p:nvPr/>
        </p:nvSpPr>
        <p:spPr bwMode="auto">
          <a:xfrm>
            <a:off x="7107238" y="3792538"/>
            <a:ext cx="1338262"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3371" name="Freeform 124">
            <a:extLst>
              <a:ext uri="{FF2B5EF4-FFF2-40B4-BE49-F238E27FC236}">
                <a16:creationId xmlns:a16="http://schemas.microsoft.com/office/drawing/2014/main" id="{808170E1-E33A-FD4E-9FBB-385B091ED709}"/>
              </a:ext>
            </a:extLst>
          </p:cNvPr>
          <p:cNvSpPr>
            <a:spLocks/>
          </p:cNvSpPr>
          <p:nvPr/>
        </p:nvSpPr>
        <p:spPr bwMode="auto">
          <a:xfrm>
            <a:off x="7107238" y="3792538"/>
            <a:ext cx="1338262" cy="307975"/>
          </a:xfrm>
          <a:custGeom>
            <a:avLst/>
            <a:gdLst>
              <a:gd name="T0" fmla="*/ 0 w 778"/>
              <a:gd name="T1" fmla="*/ 2147483647 h 194"/>
              <a:gd name="T2" fmla="*/ 2147483647 w 778"/>
              <a:gd name="T3" fmla="*/ 2147483647 h 194"/>
              <a:gd name="T4" fmla="*/ 2147483647 w 778"/>
              <a:gd name="T5" fmla="*/ 0 h 194"/>
              <a:gd name="T6" fmla="*/ 0 w 778"/>
              <a:gd name="T7" fmla="*/ 0 h 194"/>
              <a:gd name="T8" fmla="*/ 0 w 778"/>
              <a:gd name="T9" fmla="*/ 2147483647 h 194"/>
              <a:gd name="T10" fmla="*/ 0 w 778"/>
              <a:gd name="T11" fmla="*/ 2147483647 h 194"/>
              <a:gd name="T12" fmla="*/ 0 60000 65536"/>
              <a:gd name="T13" fmla="*/ 0 60000 65536"/>
              <a:gd name="T14" fmla="*/ 0 60000 65536"/>
              <a:gd name="T15" fmla="*/ 0 60000 65536"/>
              <a:gd name="T16" fmla="*/ 0 60000 65536"/>
              <a:gd name="T17" fmla="*/ 0 60000 65536"/>
              <a:gd name="T18" fmla="*/ 0 w 778"/>
              <a:gd name="T19" fmla="*/ 0 h 194"/>
              <a:gd name="T20" fmla="*/ 778 w 778"/>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778" h="194">
                <a:moveTo>
                  <a:pt x="0" y="194"/>
                </a:moveTo>
                <a:lnTo>
                  <a:pt x="778" y="194"/>
                </a:lnTo>
                <a:lnTo>
                  <a:pt x="778" y="0"/>
                </a:lnTo>
                <a:lnTo>
                  <a:pt x="0" y="0"/>
                </a:lnTo>
                <a:lnTo>
                  <a:pt x="0" y="194"/>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372" name="Rectangle 125">
            <a:extLst>
              <a:ext uri="{FF2B5EF4-FFF2-40B4-BE49-F238E27FC236}">
                <a16:creationId xmlns:a16="http://schemas.microsoft.com/office/drawing/2014/main" id="{63FD6E0A-B066-F94F-BA2C-246D0DB92D25}"/>
              </a:ext>
            </a:extLst>
          </p:cNvPr>
          <p:cNvSpPr>
            <a:spLocks noChangeArrowheads="1"/>
          </p:cNvSpPr>
          <p:nvPr/>
        </p:nvSpPr>
        <p:spPr bwMode="auto">
          <a:xfrm>
            <a:off x="7696200" y="3846513"/>
            <a:ext cx="150813"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a:solidFill>
                  <a:srgbClr val="000000"/>
                </a:solidFill>
                <a:latin typeface="Times New Roman" panose="02020603050405020304" pitchFamily="18" charset="0"/>
              </a:rPr>
              <a:t>-1</a:t>
            </a:r>
            <a:endParaRPr lang="en-US" altLang="en-US"/>
          </a:p>
        </p:txBody>
      </p:sp>
      <p:sp>
        <p:nvSpPr>
          <p:cNvPr id="53373" name="Line 126">
            <a:extLst>
              <a:ext uri="{FF2B5EF4-FFF2-40B4-BE49-F238E27FC236}">
                <a16:creationId xmlns:a16="http://schemas.microsoft.com/office/drawing/2014/main" id="{D568CBBC-CCC9-3C46-B614-BBCA89606D5F}"/>
              </a:ext>
            </a:extLst>
          </p:cNvPr>
          <p:cNvSpPr>
            <a:spLocks noChangeShapeType="1"/>
          </p:cNvSpPr>
          <p:nvPr/>
        </p:nvSpPr>
        <p:spPr bwMode="auto">
          <a:xfrm>
            <a:off x="1077913" y="2085975"/>
            <a:ext cx="3348037"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374" name="Line 127">
            <a:extLst>
              <a:ext uri="{FF2B5EF4-FFF2-40B4-BE49-F238E27FC236}">
                <a16:creationId xmlns:a16="http://schemas.microsoft.com/office/drawing/2014/main" id="{956136C0-23B1-A84F-B3C2-E06D7C0984BC}"/>
              </a:ext>
            </a:extLst>
          </p:cNvPr>
          <p:cNvSpPr>
            <a:spLocks noChangeShapeType="1"/>
          </p:cNvSpPr>
          <p:nvPr/>
        </p:nvSpPr>
        <p:spPr bwMode="auto">
          <a:xfrm>
            <a:off x="4591050" y="2085975"/>
            <a:ext cx="3851275"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CAAD6-ABAB-7A42-BE60-58601331E47B}"/>
              </a:ext>
            </a:extLst>
          </p:cNvPr>
          <p:cNvSpPr>
            <a:spLocks noGrp="1"/>
          </p:cNvSpPr>
          <p:nvPr>
            <p:ph type="title"/>
          </p:nvPr>
        </p:nvSpPr>
        <p:spPr/>
        <p:txBody>
          <a:bodyPr/>
          <a:lstStyle/>
          <a:p>
            <a:r>
              <a:rPr lang="en-US" dirty="0"/>
              <a:t>Checkpoint</a:t>
            </a:r>
          </a:p>
        </p:txBody>
      </p:sp>
      <p:sp>
        <p:nvSpPr>
          <p:cNvPr id="3" name="Content Placeholder 2">
            <a:extLst>
              <a:ext uri="{FF2B5EF4-FFF2-40B4-BE49-F238E27FC236}">
                <a16:creationId xmlns:a16="http://schemas.microsoft.com/office/drawing/2014/main" id="{0565F9C3-310C-2D4B-B234-26063995F706}"/>
              </a:ext>
            </a:extLst>
          </p:cNvPr>
          <p:cNvSpPr>
            <a:spLocks noGrp="1"/>
          </p:cNvSpPr>
          <p:nvPr>
            <p:ph idx="1"/>
          </p:nvPr>
        </p:nvSpPr>
        <p:spPr/>
        <p:txBody>
          <a:bodyPr/>
          <a:lstStyle/>
          <a:p>
            <a:r>
              <a:rPr lang="en-ZA" sz="2000" dirty="0" err="1">
                <a:solidFill>
                  <a:srgbClr val="C42275"/>
                </a:solidFill>
                <a:latin typeface="Menlo" panose="020B0609030804020204" pitchFamily="49" charset="0"/>
              </a:rPr>
              <a:t>def</a:t>
            </a:r>
            <a:r>
              <a:rPr lang="en-ZA" sz="2000" dirty="0">
                <a:latin typeface="Menlo" panose="020B0609030804020204" pitchFamily="49" charset="0"/>
              </a:rPr>
              <a:t> </a:t>
            </a:r>
            <a:r>
              <a:rPr lang="en-ZA" sz="2000" dirty="0" err="1">
                <a:latin typeface="Menlo" panose="020B0609030804020204" pitchFamily="49" charset="0"/>
              </a:rPr>
              <a:t>Sorty</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x&gt;y:</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y&gt;z: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x,z,y</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y&lt;z:</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z,y,x</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y,x,z</a:t>
            </a:r>
            <a:r>
              <a:rPr lang="en-ZA" sz="2000" dirty="0">
                <a:latin typeface="Menlo" panose="020B0609030804020204" pitchFamily="49" charset="0"/>
              </a:rPr>
              <a:t>) </a:t>
            </a:r>
            <a:br>
              <a:rPr lang="en-ZA" sz="2000" dirty="0">
                <a:latin typeface="Helvetica" pitchFamily="2" charset="0"/>
              </a:rPr>
            </a:br>
            <a:endParaRPr lang="en-ZA" sz="2000" dirty="0">
              <a:latin typeface="Helvetica" pitchFamily="2" charset="0"/>
            </a:endParaRPr>
          </a:p>
        </p:txBody>
      </p:sp>
      <p:sp>
        <p:nvSpPr>
          <p:cNvPr id="4" name="TextBox 3">
            <a:extLst>
              <a:ext uri="{FF2B5EF4-FFF2-40B4-BE49-F238E27FC236}">
                <a16:creationId xmlns:a16="http://schemas.microsoft.com/office/drawing/2014/main" id="{C85CCDCE-C059-0B4B-90BC-95CE2B744B52}"/>
              </a:ext>
            </a:extLst>
          </p:cNvPr>
          <p:cNvSpPr txBox="1"/>
          <p:nvPr/>
        </p:nvSpPr>
        <p:spPr>
          <a:xfrm>
            <a:off x="6087192" y="1340768"/>
            <a:ext cx="3816573" cy="2338076"/>
          </a:xfrm>
          <a:prstGeom prst="rect">
            <a:avLst/>
          </a:prstGeom>
          <a:noFill/>
        </p:spPr>
        <p:txBody>
          <a:bodyPr wrap="square">
            <a:spAutoFit/>
          </a:bodyPr>
          <a:lstStyle/>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b="1" dirty="0">
                <a:solidFill>
                  <a:schemeClr val="accent3">
                    <a:lumMod val="50000"/>
                  </a:schemeClr>
                </a:solidFill>
                <a:latin typeface="Arial" charset="0"/>
                <a:ea typeface="ＭＳ Ｐゴシック" charset="0"/>
                <a:cs typeface="ＭＳ Ｐゴシック" charset="0"/>
              </a:rPr>
              <a:t>What are the equivalence classes for this program?</a:t>
            </a: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b="1" dirty="0">
                <a:solidFill>
                  <a:schemeClr val="accent3">
                    <a:lumMod val="50000"/>
                  </a:schemeClr>
                </a:solidFill>
                <a:latin typeface="Arial" charset="0"/>
                <a:ea typeface="ＭＳ Ｐゴシック" charset="0"/>
                <a:cs typeface="ＭＳ Ｐゴシック" charset="0"/>
              </a:rPr>
              <a:t>What are the boundary values for this program?</a:t>
            </a:r>
          </a:p>
        </p:txBody>
      </p:sp>
    </p:spTree>
    <p:extLst>
      <p:ext uri="{BB962C8B-B14F-4D97-AF65-F5344CB8AC3E}">
        <p14:creationId xmlns:p14="http://schemas.microsoft.com/office/powerpoint/2010/main" val="13334959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CAAD6-ABAB-7A42-BE60-58601331E47B}"/>
              </a:ext>
            </a:extLst>
          </p:cNvPr>
          <p:cNvSpPr>
            <a:spLocks noGrp="1"/>
          </p:cNvSpPr>
          <p:nvPr>
            <p:ph type="title"/>
          </p:nvPr>
        </p:nvSpPr>
        <p:spPr/>
        <p:txBody>
          <a:bodyPr/>
          <a:lstStyle/>
          <a:p>
            <a:r>
              <a:rPr lang="en-US" dirty="0"/>
              <a:t>Checkpoint</a:t>
            </a:r>
          </a:p>
        </p:txBody>
      </p:sp>
      <p:sp>
        <p:nvSpPr>
          <p:cNvPr id="3" name="Content Placeholder 2">
            <a:extLst>
              <a:ext uri="{FF2B5EF4-FFF2-40B4-BE49-F238E27FC236}">
                <a16:creationId xmlns:a16="http://schemas.microsoft.com/office/drawing/2014/main" id="{0565F9C3-310C-2D4B-B234-26063995F706}"/>
              </a:ext>
            </a:extLst>
          </p:cNvPr>
          <p:cNvSpPr>
            <a:spLocks noGrp="1"/>
          </p:cNvSpPr>
          <p:nvPr>
            <p:ph idx="1"/>
          </p:nvPr>
        </p:nvSpPr>
        <p:spPr/>
        <p:txBody>
          <a:bodyPr/>
          <a:lstStyle/>
          <a:p>
            <a:r>
              <a:rPr lang="en-ZA" sz="2000" dirty="0" err="1">
                <a:solidFill>
                  <a:srgbClr val="C42275"/>
                </a:solidFill>
                <a:latin typeface="Menlo" panose="020B0609030804020204" pitchFamily="49" charset="0"/>
              </a:rPr>
              <a:t>def</a:t>
            </a:r>
            <a:r>
              <a:rPr lang="en-ZA" sz="2000" dirty="0">
                <a:latin typeface="Menlo" panose="020B0609030804020204" pitchFamily="49" charset="0"/>
              </a:rPr>
              <a:t> </a:t>
            </a:r>
            <a:r>
              <a:rPr lang="en-ZA" sz="2000" dirty="0" err="1">
                <a:latin typeface="Menlo" panose="020B0609030804020204" pitchFamily="49" charset="0"/>
              </a:rPr>
              <a:t>Sorty</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x&gt;y:</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y&gt;z: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x,z,y</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y&lt;z:</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z,y,x</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y,x,z</a:t>
            </a:r>
            <a:r>
              <a:rPr lang="en-ZA" sz="2000" dirty="0">
                <a:latin typeface="Menlo" panose="020B0609030804020204" pitchFamily="49" charset="0"/>
              </a:rPr>
              <a:t>) </a:t>
            </a:r>
            <a:br>
              <a:rPr lang="en-ZA" sz="2000" dirty="0">
                <a:latin typeface="Helvetica" pitchFamily="2" charset="0"/>
              </a:rPr>
            </a:br>
            <a:endParaRPr lang="en-ZA" sz="2000" dirty="0">
              <a:latin typeface="Helvetica" pitchFamily="2" charset="0"/>
            </a:endParaRPr>
          </a:p>
        </p:txBody>
      </p:sp>
      <p:sp>
        <p:nvSpPr>
          <p:cNvPr id="4" name="TextBox 3">
            <a:extLst>
              <a:ext uri="{FF2B5EF4-FFF2-40B4-BE49-F238E27FC236}">
                <a16:creationId xmlns:a16="http://schemas.microsoft.com/office/drawing/2014/main" id="{C85CCDCE-C059-0B4B-90BC-95CE2B744B52}"/>
              </a:ext>
            </a:extLst>
          </p:cNvPr>
          <p:cNvSpPr txBox="1"/>
          <p:nvPr/>
        </p:nvSpPr>
        <p:spPr>
          <a:xfrm>
            <a:off x="6087192" y="1340768"/>
            <a:ext cx="3816573" cy="4583819"/>
          </a:xfrm>
          <a:prstGeom prst="rect">
            <a:avLst/>
          </a:prstGeom>
          <a:noFill/>
        </p:spPr>
        <p:txBody>
          <a:bodyPr wrap="square">
            <a:spAutoFit/>
          </a:bodyPr>
          <a:lstStyle/>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b="1" dirty="0">
                <a:solidFill>
                  <a:schemeClr val="accent3">
                    <a:lumMod val="50000"/>
                  </a:schemeClr>
                </a:solidFill>
                <a:latin typeface="Arial" charset="0"/>
                <a:ea typeface="ＭＳ Ｐゴシック" charset="0"/>
                <a:cs typeface="ＭＳ Ｐゴシック" charset="0"/>
              </a:rPr>
              <a:t>What are the equivalence classes for this program?</a:t>
            </a: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dirty="0">
                <a:solidFill>
                  <a:schemeClr val="accent3">
                    <a:lumMod val="50000"/>
                  </a:schemeClr>
                </a:solidFill>
                <a:latin typeface="Arial" charset="0"/>
                <a:ea typeface="ＭＳ Ｐゴシック" charset="0"/>
                <a:cs typeface="ＭＳ Ｐゴシック" charset="0"/>
              </a:rPr>
              <a:t>#There are 6 classes, examples are</a:t>
            </a:r>
          </a:p>
          <a:p>
            <a:pPr>
              <a:buFont typeface="Times New Roman" charset="0"/>
              <a:buNone/>
              <a:defRPr/>
            </a:pPr>
            <a:r>
              <a:rPr lang="en-US" sz="2400" dirty="0" err="1">
                <a:solidFill>
                  <a:schemeClr val="accent3">
                    <a:lumMod val="50000"/>
                  </a:schemeClr>
                </a:solidFill>
                <a:latin typeface="Arial" charset="0"/>
                <a:ea typeface="ＭＳ Ｐゴシック" charset="0"/>
                <a:cs typeface="ＭＳ Ｐゴシック" charset="0"/>
              </a:rPr>
              <a:t>Sorty</a:t>
            </a:r>
            <a:r>
              <a:rPr lang="en-US" sz="2400" dirty="0">
                <a:solidFill>
                  <a:schemeClr val="accent3">
                    <a:lumMod val="50000"/>
                  </a:schemeClr>
                </a:solidFill>
                <a:latin typeface="Arial" charset="0"/>
                <a:ea typeface="ＭＳ Ｐゴシック" charset="0"/>
                <a:cs typeface="ＭＳ Ｐゴシック" charset="0"/>
              </a:rPr>
              <a:t>(3,2,1) #x&gt;y&gt;z</a:t>
            </a:r>
          </a:p>
          <a:p>
            <a:pPr>
              <a:buFont typeface="Times New Roman" charset="0"/>
              <a:buNone/>
              <a:defRPr/>
            </a:pPr>
            <a:r>
              <a:rPr lang="en-US" sz="2400" dirty="0" err="1">
                <a:solidFill>
                  <a:schemeClr val="accent3">
                    <a:lumMod val="50000"/>
                  </a:schemeClr>
                </a:solidFill>
                <a:latin typeface="Arial" charset="0"/>
                <a:ea typeface="ＭＳ Ｐゴシック" charset="0"/>
                <a:cs typeface="ＭＳ Ｐゴシック" charset="0"/>
              </a:rPr>
              <a:t>Sorty</a:t>
            </a:r>
            <a:r>
              <a:rPr lang="en-US" sz="2400" dirty="0">
                <a:solidFill>
                  <a:schemeClr val="accent3">
                    <a:lumMod val="50000"/>
                  </a:schemeClr>
                </a:solidFill>
                <a:latin typeface="Arial" charset="0"/>
                <a:ea typeface="ＭＳ Ｐゴシック" charset="0"/>
                <a:cs typeface="ＭＳ Ｐゴシック" charset="0"/>
              </a:rPr>
              <a:t>(3,1,2) #x&gt;z&gt;y</a:t>
            </a:r>
          </a:p>
          <a:p>
            <a:pPr>
              <a:buFont typeface="Times New Roman" charset="0"/>
              <a:buNone/>
              <a:defRPr/>
            </a:pPr>
            <a:r>
              <a:rPr lang="en-US" sz="2400" dirty="0" err="1">
                <a:solidFill>
                  <a:schemeClr val="accent3">
                    <a:lumMod val="50000"/>
                  </a:schemeClr>
                </a:solidFill>
                <a:latin typeface="Arial" charset="0"/>
                <a:ea typeface="ＭＳ Ｐゴシック" charset="0"/>
                <a:cs typeface="ＭＳ Ｐゴシック" charset="0"/>
              </a:rPr>
              <a:t>Sorty</a:t>
            </a:r>
            <a:r>
              <a:rPr lang="en-US" sz="2400" dirty="0">
                <a:solidFill>
                  <a:schemeClr val="accent3">
                    <a:lumMod val="50000"/>
                  </a:schemeClr>
                </a:solidFill>
                <a:latin typeface="Arial" charset="0"/>
                <a:ea typeface="ＭＳ Ｐゴシック" charset="0"/>
                <a:cs typeface="ＭＳ Ｐゴシック" charset="0"/>
              </a:rPr>
              <a:t>(2,1,3) #z&gt;x&gt;y</a:t>
            </a:r>
          </a:p>
          <a:p>
            <a:pPr>
              <a:buFont typeface="Times New Roman" charset="0"/>
              <a:buNone/>
              <a:defRPr/>
            </a:pPr>
            <a:endParaRPr lang="en-US" sz="2400"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dirty="0" err="1">
                <a:solidFill>
                  <a:schemeClr val="accent3">
                    <a:lumMod val="50000"/>
                  </a:schemeClr>
                </a:solidFill>
                <a:latin typeface="Arial" charset="0"/>
                <a:ea typeface="ＭＳ Ｐゴシック" charset="0"/>
                <a:cs typeface="ＭＳ Ｐゴシック" charset="0"/>
              </a:rPr>
              <a:t>Sorty</a:t>
            </a:r>
            <a:r>
              <a:rPr lang="en-US" sz="2400" dirty="0">
                <a:solidFill>
                  <a:schemeClr val="accent3">
                    <a:lumMod val="50000"/>
                  </a:schemeClr>
                </a:solidFill>
                <a:latin typeface="Arial" charset="0"/>
                <a:ea typeface="ＭＳ Ｐゴシック" charset="0"/>
                <a:cs typeface="ＭＳ Ｐゴシック" charset="0"/>
              </a:rPr>
              <a:t>(2,3,1) #y&gt;x&gt;z</a:t>
            </a:r>
          </a:p>
          <a:p>
            <a:pPr>
              <a:buFont typeface="Times New Roman" charset="0"/>
              <a:buNone/>
              <a:defRPr/>
            </a:pPr>
            <a:r>
              <a:rPr lang="en-US" sz="2400" dirty="0" err="1">
                <a:solidFill>
                  <a:schemeClr val="accent3">
                    <a:lumMod val="50000"/>
                  </a:schemeClr>
                </a:solidFill>
                <a:latin typeface="Arial" charset="0"/>
                <a:ea typeface="ＭＳ Ｐゴシック" charset="0"/>
                <a:cs typeface="ＭＳ Ｐゴシック" charset="0"/>
              </a:rPr>
              <a:t>Sorty</a:t>
            </a:r>
            <a:r>
              <a:rPr lang="en-US" sz="2400" dirty="0">
                <a:solidFill>
                  <a:schemeClr val="accent3">
                    <a:lumMod val="50000"/>
                  </a:schemeClr>
                </a:solidFill>
                <a:latin typeface="Arial" charset="0"/>
                <a:ea typeface="ＭＳ Ｐゴシック" charset="0"/>
                <a:cs typeface="ＭＳ Ｐゴシック" charset="0"/>
              </a:rPr>
              <a:t>(1,3,2) #y&gt;z&gt;x</a:t>
            </a:r>
          </a:p>
          <a:p>
            <a:pPr>
              <a:buFont typeface="Times New Roman" charset="0"/>
              <a:buNone/>
              <a:defRPr/>
            </a:pPr>
            <a:r>
              <a:rPr lang="en-US" sz="2400" dirty="0" err="1">
                <a:solidFill>
                  <a:schemeClr val="accent3">
                    <a:lumMod val="50000"/>
                  </a:schemeClr>
                </a:solidFill>
                <a:latin typeface="Arial" charset="0"/>
                <a:ea typeface="ＭＳ Ｐゴシック" charset="0"/>
                <a:cs typeface="ＭＳ Ｐゴシック" charset="0"/>
              </a:rPr>
              <a:t>Sorty</a:t>
            </a:r>
            <a:r>
              <a:rPr lang="en-US" sz="2400" dirty="0">
                <a:solidFill>
                  <a:schemeClr val="accent3">
                    <a:lumMod val="50000"/>
                  </a:schemeClr>
                </a:solidFill>
                <a:latin typeface="Arial" charset="0"/>
                <a:ea typeface="ＭＳ Ｐゴシック" charset="0"/>
                <a:cs typeface="ＭＳ Ｐゴシック" charset="0"/>
              </a:rPr>
              <a:t>(1,2,3) #z&gt;y&gt;x</a:t>
            </a: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831763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CAAD6-ABAB-7A42-BE60-58601331E47B}"/>
              </a:ext>
            </a:extLst>
          </p:cNvPr>
          <p:cNvSpPr>
            <a:spLocks noGrp="1"/>
          </p:cNvSpPr>
          <p:nvPr>
            <p:ph type="title"/>
          </p:nvPr>
        </p:nvSpPr>
        <p:spPr/>
        <p:txBody>
          <a:bodyPr/>
          <a:lstStyle/>
          <a:p>
            <a:r>
              <a:rPr lang="en-US" dirty="0"/>
              <a:t>Checkpoint</a:t>
            </a:r>
          </a:p>
        </p:txBody>
      </p:sp>
      <p:sp>
        <p:nvSpPr>
          <p:cNvPr id="3" name="Content Placeholder 2">
            <a:extLst>
              <a:ext uri="{FF2B5EF4-FFF2-40B4-BE49-F238E27FC236}">
                <a16:creationId xmlns:a16="http://schemas.microsoft.com/office/drawing/2014/main" id="{0565F9C3-310C-2D4B-B234-26063995F706}"/>
              </a:ext>
            </a:extLst>
          </p:cNvPr>
          <p:cNvSpPr>
            <a:spLocks noGrp="1"/>
          </p:cNvSpPr>
          <p:nvPr>
            <p:ph idx="1"/>
          </p:nvPr>
        </p:nvSpPr>
        <p:spPr/>
        <p:txBody>
          <a:bodyPr/>
          <a:lstStyle/>
          <a:p>
            <a:r>
              <a:rPr lang="en-ZA" sz="2000" dirty="0" err="1">
                <a:solidFill>
                  <a:srgbClr val="C42275"/>
                </a:solidFill>
                <a:latin typeface="Menlo" panose="020B0609030804020204" pitchFamily="49" charset="0"/>
              </a:rPr>
              <a:t>def</a:t>
            </a:r>
            <a:r>
              <a:rPr lang="en-ZA" sz="2000" dirty="0">
                <a:latin typeface="Menlo" panose="020B0609030804020204" pitchFamily="49" charset="0"/>
              </a:rPr>
              <a:t> </a:t>
            </a:r>
            <a:r>
              <a:rPr lang="en-ZA" sz="2000" dirty="0" err="1">
                <a:latin typeface="Menlo" panose="020B0609030804020204" pitchFamily="49" charset="0"/>
              </a:rPr>
              <a:t>Sorty</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x&gt;y:</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y&gt;z: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x,z,y</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y&lt;z:</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z,y,x</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y,x,z</a:t>
            </a:r>
            <a:r>
              <a:rPr lang="en-ZA" sz="2000" dirty="0">
                <a:latin typeface="Menlo" panose="020B0609030804020204" pitchFamily="49" charset="0"/>
              </a:rPr>
              <a:t>) </a:t>
            </a:r>
            <a:br>
              <a:rPr lang="en-ZA" sz="2000" dirty="0">
                <a:latin typeface="Helvetica" pitchFamily="2" charset="0"/>
              </a:rPr>
            </a:br>
            <a:endParaRPr lang="en-ZA" sz="2000" dirty="0">
              <a:latin typeface="Helvetica" pitchFamily="2" charset="0"/>
            </a:endParaRPr>
          </a:p>
        </p:txBody>
      </p:sp>
      <p:sp>
        <p:nvSpPr>
          <p:cNvPr id="4" name="TextBox 3">
            <a:extLst>
              <a:ext uri="{FF2B5EF4-FFF2-40B4-BE49-F238E27FC236}">
                <a16:creationId xmlns:a16="http://schemas.microsoft.com/office/drawing/2014/main" id="{C85CCDCE-C059-0B4B-90BC-95CE2B744B52}"/>
              </a:ext>
            </a:extLst>
          </p:cNvPr>
          <p:cNvSpPr txBox="1"/>
          <p:nvPr/>
        </p:nvSpPr>
        <p:spPr>
          <a:xfrm>
            <a:off x="6087192" y="1340768"/>
            <a:ext cx="3816573" cy="1215204"/>
          </a:xfrm>
          <a:prstGeom prst="rect">
            <a:avLst/>
          </a:prstGeom>
          <a:noFill/>
        </p:spPr>
        <p:txBody>
          <a:bodyPr wrap="square">
            <a:spAutoFit/>
          </a:bodyPr>
          <a:lstStyle/>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b="1" dirty="0">
                <a:solidFill>
                  <a:schemeClr val="accent3">
                    <a:lumMod val="50000"/>
                  </a:schemeClr>
                </a:solidFill>
                <a:latin typeface="Arial" charset="0"/>
                <a:ea typeface="ＭＳ Ｐゴシック" charset="0"/>
                <a:cs typeface="ＭＳ Ｐゴシック" charset="0"/>
              </a:rPr>
              <a:t>Now fix </a:t>
            </a:r>
            <a:r>
              <a:rPr lang="en-US" sz="2400" b="1" dirty="0" err="1">
                <a:solidFill>
                  <a:schemeClr val="accent3">
                    <a:lumMod val="50000"/>
                  </a:schemeClr>
                </a:solidFill>
                <a:latin typeface="Arial" charset="0"/>
                <a:ea typeface="ＭＳ Ｐゴシック" charset="0"/>
                <a:cs typeface="ＭＳ Ｐゴシック" charset="0"/>
              </a:rPr>
              <a:t>Sorty</a:t>
            </a:r>
            <a:r>
              <a:rPr lang="en-US" sz="2400" b="1" dirty="0">
                <a:solidFill>
                  <a:schemeClr val="accent3">
                    <a:lumMod val="50000"/>
                  </a:schemeClr>
                </a:solidFill>
                <a:latin typeface="Arial" charset="0"/>
                <a:ea typeface="ＭＳ Ｐゴシック" charset="0"/>
                <a:cs typeface="ＭＳ Ｐゴシック" charset="0"/>
              </a:rPr>
              <a:t>!</a:t>
            </a:r>
            <a:endParaRPr lang="en-US" sz="2400"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40128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060E6-D29E-4B4B-BB7D-B5C85CB417B6}"/>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342900" indent="-342900">
              <a:buFont typeface="Times New Roman" charset="0"/>
              <a:buNone/>
              <a:defRPr/>
            </a:pPr>
            <a:br>
              <a:rPr lang="en-US" dirty="0">
                <a:effectLst/>
              </a:rPr>
            </a:br>
            <a:r>
              <a:rPr lang="en-US" dirty="0" err="1">
                <a:effectLst/>
              </a:rPr>
              <a:t>markClassificationSkeleton.py</a:t>
            </a:r>
            <a:endParaRPr lang="en-US" dirty="0">
              <a:effectLst/>
            </a:endParaRPr>
          </a:p>
        </p:txBody>
      </p:sp>
      <p:sp>
        <p:nvSpPr>
          <p:cNvPr id="3" name="Content Placeholder 2">
            <a:extLst>
              <a:ext uri="{FF2B5EF4-FFF2-40B4-BE49-F238E27FC236}">
                <a16:creationId xmlns:a16="http://schemas.microsoft.com/office/drawing/2014/main" id="{7CCDEFAE-BCE4-4343-9E3C-DF5E4CBCD225}"/>
              </a:ext>
            </a:extLst>
          </p:cNvPr>
          <p:cNvSpPr>
            <a:spLocks noGrp="1"/>
          </p:cNvSpPr>
          <p:nvPr>
            <p:ph idx="1"/>
          </p:nvPr>
        </p:nvSpPr>
        <p:spPr>
          <a:xfrm>
            <a:off x="488950" y="1052512"/>
            <a:ext cx="8907463" cy="5400823"/>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ZA" sz="1400" dirty="0">
                <a:solidFill>
                  <a:srgbClr val="1E9421"/>
                </a:solidFill>
                <a:effectLst/>
                <a:latin typeface="Menlo" panose="020B0609030804020204" pitchFamily="49" charset="0"/>
              </a:rPr>
              <a:t># M. </a:t>
            </a:r>
            <a:r>
              <a:rPr lang="en-ZA" sz="1400" dirty="0" err="1">
                <a:solidFill>
                  <a:srgbClr val="1E9421"/>
                </a:solidFill>
                <a:effectLst/>
                <a:latin typeface="Menlo" panose="020B0609030804020204" pitchFamily="49" charset="0"/>
              </a:rPr>
              <a:t>Kuttel</a:t>
            </a:r>
            <a:r>
              <a:rPr lang="en-ZA" sz="1400" dirty="0">
                <a:solidFill>
                  <a:srgbClr val="1E9421"/>
                </a:solidFill>
                <a:effectLst/>
                <a:latin typeface="Menlo" panose="020B0609030804020204" pitchFamily="49" charset="0"/>
              </a:rPr>
              <a:t> May 2018</a:t>
            </a:r>
          </a:p>
          <a:p>
            <a:r>
              <a:rPr lang="en-ZA" sz="1400" dirty="0" err="1">
                <a:solidFill>
                  <a:srgbClr val="C42275"/>
                </a:solidFill>
                <a:effectLst/>
                <a:latin typeface="Menlo" panose="020B0609030804020204" pitchFamily="49" charset="0"/>
              </a:rPr>
              <a:t>def</a:t>
            </a:r>
            <a:r>
              <a:rPr lang="en-ZA" sz="1400" dirty="0">
                <a:latin typeface="Menlo" panose="020B0609030804020204" pitchFamily="49" charset="0"/>
              </a:rPr>
              <a:t> main():     </a:t>
            </a:r>
          </a:p>
          <a:p>
            <a:r>
              <a:rPr lang="en-ZA" sz="1400" dirty="0">
                <a:latin typeface="Menlo" panose="020B0609030804020204" pitchFamily="49" charset="0"/>
              </a:rPr>
              <a:t>    </a:t>
            </a:r>
            <a:r>
              <a:rPr lang="en-ZA" sz="1400" dirty="0" err="1">
                <a:latin typeface="Menlo" panose="020B0609030804020204" pitchFamily="49" charset="0"/>
              </a:rPr>
              <a:t>i,Fi,uS,S,Th,fS,Fa</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0</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0</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0</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0</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0</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0</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0</a:t>
            </a:r>
            <a:r>
              <a:rPr lang="en-ZA" sz="1400" dirty="0">
                <a:latin typeface="Menlo" panose="020B0609030804020204" pitchFamily="49" charset="0"/>
              </a:rPr>
              <a:t> </a:t>
            </a:r>
            <a:r>
              <a:rPr lang="en-ZA" sz="1400" dirty="0">
                <a:solidFill>
                  <a:srgbClr val="1E9421"/>
                </a:solidFill>
                <a:effectLst/>
                <a:latin typeface="Menlo" panose="020B0609030804020204" pitchFamily="49" charset="0"/>
              </a:rPr>
              <a:t>#what am I planning to do with these?</a:t>
            </a:r>
          </a:p>
          <a:p>
            <a:r>
              <a:rPr lang="en-ZA" sz="1400" dirty="0">
                <a:latin typeface="Menlo" panose="020B0609030804020204" pitchFamily="49" charset="0"/>
              </a:rPr>
              <a:t>    </a:t>
            </a:r>
            <a:r>
              <a:rPr lang="en-ZA" sz="1400" dirty="0" err="1">
                <a:latin typeface="Menlo" panose="020B0609030804020204" pitchFamily="49" charset="0"/>
              </a:rPr>
              <a:t>val</a:t>
            </a:r>
            <a:r>
              <a:rPr lang="en-ZA" sz="1400" dirty="0">
                <a:latin typeface="Menlo" panose="020B0609030804020204" pitchFamily="49" charset="0"/>
              </a:rPr>
              <a:t> = input(</a:t>
            </a:r>
            <a:r>
              <a:rPr lang="en-ZA" sz="1400" dirty="0">
                <a:solidFill>
                  <a:srgbClr val="C81B13"/>
                </a:solidFill>
                <a:effectLst/>
                <a:latin typeface="Menlo" panose="020B0609030804020204" pitchFamily="49" charset="0"/>
              </a:rPr>
              <a:t>"Enter next test score #"</a:t>
            </a:r>
            <a:r>
              <a:rPr lang="en-ZA" sz="1400" dirty="0">
                <a:latin typeface="Menlo" panose="020B0609030804020204" pitchFamily="49" charset="0"/>
              </a:rPr>
              <a:t>+</a:t>
            </a:r>
            <a:r>
              <a:rPr lang="en-ZA" sz="1400" dirty="0" err="1">
                <a:latin typeface="Menlo" panose="020B0609030804020204" pitchFamily="49" charset="0"/>
              </a:rPr>
              <a:t>str</a:t>
            </a:r>
            <a:r>
              <a:rPr lang="en-ZA" sz="1400" dirty="0">
                <a:latin typeface="Menlo" panose="020B0609030804020204" pitchFamily="49" charset="0"/>
              </a:rPr>
              <a:t>(</a:t>
            </a:r>
            <a:r>
              <a:rPr lang="en-ZA" sz="1400" dirty="0" err="1">
                <a:latin typeface="Menlo" panose="020B0609030804020204" pitchFamily="49" charset="0"/>
              </a:rPr>
              <a:t>i</a:t>
            </a:r>
            <a:r>
              <a:rPr lang="en-ZA" sz="1400" dirty="0">
                <a:latin typeface="Menlo" panose="020B0609030804020204" pitchFamily="49" charset="0"/>
              </a:rPr>
              <a:t>)+</a:t>
            </a:r>
            <a:r>
              <a:rPr lang="en-ZA" sz="1400" dirty="0">
                <a:solidFill>
                  <a:srgbClr val="C81B13"/>
                </a:solidFill>
                <a:effectLst/>
                <a:latin typeface="Menlo" panose="020B0609030804020204" pitchFamily="49" charset="0"/>
              </a:rPr>
              <a:t>" (press 'Enter' key to stop):"</a:t>
            </a:r>
            <a:r>
              <a:rPr lang="en-ZA" sz="1400" dirty="0">
                <a:latin typeface="Menlo" panose="020B0609030804020204" pitchFamily="49" charset="0"/>
              </a:rPr>
              <a:t>)        </a:t>
            </a:r>
            <a:endParaRPr lang="en-ZA" sz="1400" dirty="0">
              <a:solidFill>
                <a:srgbClr val="C81B13"/>
              </a:solidFill>
              <a:effectLst/>
              <a:latin typeface="Menlo" panose="020B0609030804020204" pitchFamily="49" charset="0"/>
            </a:endParaRPr>
          </a:p>
          <a:p>
            <a:r>
              <a:rPr lang="en-ZA" sz="1400" dirty="0">
                <a:latin typeface="Menlo" panose="020B0609030804020204" pitchFamily="49" charset="0"/>
              </a:rPr>
              <a:t>    </a:t>
            </a:r>
            <a:r>
              <a:rPr lang="en-ZA" sz="1400" dirty="0">
                <a:solidFill>
                  <a:srgbClr val="C42275"/>
                </a:solidFill>
                <a:effectLst/>
                <a:latin typeface="Menlo" panose="020B0609030804020204" pitchFamily="49" charset="0"/>
              </a:rPr>
              <a:t>while</a:t>
            </a:r>
            <a:r>
              <a:rPr lang="en-ZA" sz="1400" dirty="0">
                <a:latin typeface="Menlo" panose="020B0609030804020204" pitchFamily="49" charset="0"/>
              </a:rPr>
              <a:t> </a:t>
            </a:r>
            <a:r>
              <a:rPr lang="en-ZA" sz="1400" dirty="0" err="1">
                <a:latin typeface="Menlo" panose="020B0609030804020204" pitchFamily="49" charset="0"/>
              </a:rPr>
              <a:t>val</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a:t>
            </a:r>
            <a:r>
              <a:rPr lang="en-ZA" sz="1400" dirty="0">
                <a:latin typeface="Menlo" panose="020B0609030804020204" pitchFamily="49" charset="0"/>
              </a:rPr>
              <a:t>: </a:t>
            </a:r>
            <a:r>
              <a:rPr lang="en-ZA" sz="1400" dirty="0">
                <a:solidFill>
                  <a:srgbClr val="1E9421"/>
                </a:solidFill>
                <a:effectLst/>
                <a:latin typeface="Menlo" panose="020B0609030804020204" pitchFamily="49" charset="0"/>
              </a:rPr>
              <a:t>#</a:t>
            </a:r>
            <a:r>
              <a:rPr lang="en-ZA" sz="1400" dirty="0" err="1">
                <a:solidFill>
                  <a:srgbClr val="1E9421"/>
                </a:solidFill>
                <a:effectLst/>
                <a:latin typeface="Menlo" panose="020B0609030804020204" pitchFamily="49" charset="0"/>
              </a:rPr>
              <a:t>sentinal</a:t>
            </a:r>
            <a:r>
              <a:rPr lang="en-ZA" sz="1400" dirty="0">
                <a:solidFill>
                  <a:srgbClr val="1E9421"/>
                </a:solidFill>
                <a:effectLst/>
                <a:latin typeface="Menlo" panose="020B0609030804020204" pitchFamily="49" charset="0"/>
              </a:rPr>
              <a:t> loop to read in unspecified no. of test scores</a:t>
            </a:r>
          </a:p>
          <a:p>
            <a:r>
              <a:rPr lang="en-ZA" sz="1400" dirty="0">
                <a:latin typeface="Menlo" panose="020B0609030804020204" pitchFamily="49" charset="0"/>
              </a:rPr>
              <a:t>        </a:t>
            </a:r>
            <a:r>
              <a:rPr lang="en-ZA" sz="1400" dirty="0" err="1">
                <a:latin typeface="Menlo" panose="020B0609030804020204" pitchFamily="49" charset="0"/>
              </a:rPr>
              <a:t>i</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1</a:t>
            </a:r>
            <a:endParaRPr lang="en-ZA" sz="1400" dirty="0">
              <a:latin typeface="Menlo" panose="020B0609030804020204" pitchFamily="49" charset="0"/>
            </a:endParaRPr>
          </a:p>
          <a:p>
            <a:r>
              <a:rPr lang="en-ZA" sz="1400" dirty="0">
                <a:latin typeface="Menlo" panose="020B0609030804020204" pitchFamily="49" charset="0"/>
              </a:rPr>
              <a:t>        </a:t>
            </a:r>
            <a:r>
              <a:rPr lang="en-ZA" sz="1400" dirty="0">
                <a:solidFill>
                  <a:srgbClr val="1E9421"/>
                </a:solidFill>
                <a:effectLst/>
                <a:latin typeface="Menlo" panose="020B0609030804020204" pitchFamily="49" charset="0"/>
              </a:rPr>
              <a:t># TODO: add in code to count number in each category</a:t>
            </a:r>
          </a:p>
          <a:p>
            <a:r>
              <a:rPr lang="en-ZA" sz="1400" dirty="0">
                <a:latin typeface="Menlo" panose="020B0609030804020204" pitchFamily="49" charset="0"/>
              </a:rPr>
              <a:t>        </a:t>
            </a:r>
            <a:r>
              <a:rPr lang="en-ZA" sz="1400" dirty="0" err="1">
                <a:latin typeface="Menlo" panose="020B0609030804020204" pitchFamily="49" charset="0"/>
              </a:rPr>
              <a:t>val</a:t>
            </a:r>
            <a:r>
              <a:rPr lang="en-ZA" sz="1400" dirty="0">
                <a:latin typeface="Menlo" panose="020B0609030804020204" pitchFamily="49" charset="0"/>
              </a:rPr>
              <a:t> =input(</a:t>
            </a:r>
            <a:r>
              <a:rPr lang="en-ZA" sz="1400" dirty="0">
                <a:solidFill>
                  <a:srgbClr val="C81B13"/>
                </a:solidFill>
                <a:effectLst/>
                <a:latin typeface="Menlo" panose="020B0609030804020204" pitchFamily="49" charset="0"/>
              </a:rPr>
              <a:t>"Enter next test score #"</a:t>
            </a:r>
            <a:r>
              <a:rPr lang="en-ZA" sz="1400" dirty="0">
                <a:latin typeface="Menlo" panose="020B0609030804020204" pitchFamily="49" charset="0"/>
              </a:rPr>
              <a:t>+</a:t>
            </a:r>
            <a:r>
              <a:rPr lang="en-ZA" sz="1400" dirty="0" err="1">
                <a:latin typeface="Menlo" panose="020B0609030804020204" pitchFamily="49" charset="0"/>
              </a:rPr>
              <a:t>str</a:t>
            </a:r>
            <a:r>
              <a:rPr lang="en-ZA" sz="1400" dirty="0">
                <a:latin typeface="Menlo" panose="020B0609030804020204" pitchFamily="49" charset="0"/>
              </a:rPr>
              <a:t>(</a:t>
            </a:r>
            <a:r>
              <a:rPr lang="en-ZA" sz="1400" dirty="0" err="1">
                <a:latin typeface="Menlo" panose="020B0609030804020204" pitchFamily="49" charset="0"/>
              </a:rPr>
              <a:t>i</a:t>
            </a:r>
            <a:r>
              <a:rPr lang="en-ZA" sz="1400" dirty="0">
                <a:latin typeface="Menlo" panose="020B0609030804020204" pitchFamily="49" charset="0"/>
              </a:rPr>
              <a:t>)+</a:t>
            </a:r>
            <a:r>
              <a:rPr lang="en-ZA" sz="1400" dirty="0">
                <a:solidFill>
                  <a:srgbClr val="C81B13"/>
                </a:solidFill>
                <a:effectLst/>
                <a:latin typeface="Menlo" panose="020B0609030804020204" pitchFamily="49" charset="0"/>
              </a:rPr>
              <a:t>" (press 'Enter' key to stop):"</a:t>
            </a:r>
            <a:r>
              <a:rPr lang="en-ZA" sz="1400" dirty="0">
                <a:latin typeface="Menlo" panose="020B0609030804020204" pitchFamily="49" charset="0"/>
              </a:rPr>
              <a:t>)</a:t>
            </a:r>
            <a:endParaRPr lang="en-ZA" sz="1400" dirty="0">
              <a:solidFill>
                <a:srgbClr val="C81B13"/>
              </a:solidFill>
              <a:effectLst/>
              <a:latin typeface="Menlo" panose="020B0609030804020204" pitchFamily="49" charset="0"/>
            </a:endParaRPr>
          </a:p>
          <a:p>
            <a:r>
              <a:rPr lang="en-ZA" sz="1400" dirty="0">
                <a:latin typeface="Menlo" panose="020B0609030804020204" pitchFamily="49" charset="0"/>
              </a:rPr>
              <a:t>    histogram(</a:t>
            </a:r>
            <a:r>
              <a:rPr lang="en-ZA" sz="1400" dirty="0" err="1">
                <a:latin typeface="Menlo" panose="020B0609030804020204" pitchFamily="49" charset="0"/>
              </a:rPr>
              <a:t>Fi,uS,S,Th,fS,Fa</a:t>
            </a:r>
            <a:r>
              <a:rPr lang="en-ZA" sz="1400" dirty="0">
                <a:latin typeface="Menlo" panose="020B0609030804020204" pitchFamily="49" charset="0"/>
              </a:rPr>
              <a:t>)</a:t>
            </a:r>
          </a:p>
          <a:p>
            <a:r>
              <a:rPr lang="en-ZA" sz="1400" dirty="0">
                <a:latin typeface="Menlo" panose="020B0609030804020204" pitchFamily="49" charset="0"/>
              </a:rPr>
              <a:t>    </a:t>
            </a:r>
            <a:r>
              <a:rPr lang="en-ZA" sz="1400" dirty="0">
                <a:solidFill>
                  <a:srgbClr val="C42275"/>
                </a:solidFill>
                <a:effectLst/>
                <a:latin typeface="Menlo" panose="020B0609030804020204" pitchFamily="49" charset="0"/>
              </a:rPr>
              <a:t>print</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a:t>
            </a:r>
            <a:r>
              <a:rPr lang="en-ZA" sz="1400" dirty="0">
                <a:latin typeface="Menlo" panose="020B0609030804020204" pitchFamily="49" charset="0"/>
              </a:rPr>
              <a:t>*</a:t>
            </a:r>
            <a:r>
              <a:rPr lang="en-ZA" sz="1400" dirty="0">
                <a:solidFill>
                  <a:srgbClr val="0435FF"/>
                </a:solidFill>
                <a:effectLst/>
                <a:latin typeface="Menlo" panose="020B0609030804020204" pitchFamily="49" charset="0"/>
              </a:rPr>
              <a:t>10</a:t>
            </a:r>
            <a:r>
              <a:rPr lang="en-ZA" sz="1400" dirty="0">
                <a:latin typeface="Menlo" panose="020B0609030804020204" pitchFamily="49" charset="0"/>
              </a:rPr>
              <a:t>) </a:t>
            </a:r>
            <a:r>
              <a:rPr lang="en-ZA" sz="1400" dirty="0">
                <a:solidFill>
                  <a:srgbClr val="1E9421"/>
                </a:solidFill>
                <a:effectLst/>
                <a:latin typeface="Menlo" panose="020B0609030804020204" pitchFamily="49" charset="0"/>
              </a:rPr>
              <a:t>#Prints line to indicate end of program</a:t>
            </a:r>
          </a:p>
          <a:p>
            <a:r>
              <a:rPr lang="en-ZA" sz="1400" dirty="0">
                <a:latin typeface="Menlo" panose="020B0609030804020204" pitchFamily="49" charset="0"/>
              </a:rPr>
              <a:t>    </a:t>
            </a:r>
          </a:p>
          <a:p>
            <a:r>
              <a:rPr lang="en-ZA" sz="1400" dirty="0" err="1">
                <a:solidFill>
                  <a:srgbClr val="C42275"/>
                </a:solidFill>
                <a:effectLst/>
                <a:latin typeface="Menlo" panose="020B0609030804020204" pitchFamily="49" charset="0"/>
              </a:rPr>
              <a:t>def</a:t>
            </a:r>
            <a:r>
              <a:rPr lang="en-ZA" sz="1400" dirty="0">
                <a:latin typeface="Menlo" panose="020B0609030804020204" pitchFamily="49" charset="0"/>
              </a:rPr>
              <a:t> histogram(</a:t>
            </a:r>
            <a:r>
              <a:rPr lang="en-ZA" sz="1400" dirty="0" err="1">
                <a:latin typeface="Menlo" panose="020B0609030804020204" pitchFamily="49" charset="0"/>
              </a:rPr>
              <a:t>Fi,uS,S,Th,fS,Fa</a:t>
            </a:r>
            <a:r>
              <a:rPr lang="en-ZA" sz="1400" dirty="0">
                <a:latin typeface="Menlo" panose="020B0609030804020204" pitchFamily="49" charset="0"/>
              </a:rPr>
              <a:t>):</a:t>
            </a:r>
          </a:p>
          <a:p>
            <a:r>
              <a:rPr lang="en-ZA" sz="1400" dirty="0">
                <a:latin typeface="Menlo" panose="020B0609030804020204" pitchFamily="49" charset="0"/>
              </a:rPr>
              <a:t>    </a:t>
            </a:r>
            <a:r>
              <a:rPr lang="en-ZA" sz="1400" dirty="0">
                <a:solidFill>
                  <a:srgbClr val="C42275"/>
                </a:solidFill>
                <a:effectLst/>
                <a:latin typeface="Menlo" panose="020B0609030804020204" pitchFamily="49" charset="0"/>
              </a:rPr>
              <a:t>print</a:t>
            </a:r>
            <a:r>
              <a:rPr lang="en-ZA" sz="1400" dirty="0">
                <a:latin typeface="Menlo" panose="020B0609030804020204" pitchFamily="49" charset="0"/>
              </a:rPr>
              <a:t>(</a:t>
            </a:r>
            <a:r>
              <a:rPr lang="en-ZA" sz="1400" dirty="0">
                <a:solidFill>
                  <a:srgbClr val="C81B13"/>
                </a:solidFill>
                <a:effectLst/>
                <a:latin typeface="Menlo" panose="020B0609030804020204" pitchFamily="49" charset="0"/>
              </a:rPr>
              <a:t>"&lt;&lt;&lt; Insert histogram here &gt;&gt;&gt;"</a:t>
            </a:r>
            <a:r>
              <a:rPr lang="en-ZA" sz="1400" dirty="0">
                <a:latin typeface="Menlo" panose="020B0609030804020204" pitchFamily="49" charset="0"/>
              </a:rPr>
              <a:t>)</a:t>
            </a:r>
            <a:endParaRPr lang="en-ZA" sz="1400" dirty="0">
              <a:solidFill>
                <a:srgbClr val="C81B13"/>
              </a:solidFill>
              <a:effectLst/>
              <a:latin typeface="Menlo" panose="020B0609030804020204" pitchFamily="49" charset="0"/>
            </a:endParaRPr>
          </a:p>
          <a:p>
            <a:r>
              <a:rPr lang="en-ZA" sz="1400" dirty="0">
                <a:latin typeface="Menlo" panose="020B0609030804020204" pitchFamily="49" charset="0"/>
              </a:rPr>
              <a:t>        </a:t>
            </a:r>
          </a:p>
          <a:p>
            <a:r>
              <a:rPr lang="en-ZA" sz="1400" dirty="0">
                <a:solidFill>
                  <a:srgbClr val="C42275"/>
                </a:solidFill>
                <a:effectLst/>
                <a:latin typeface="Menlo" panose="020B0609030804020204" pitchFamily="49" charset="0"/>
              </a:rPr>
              <a:t>if</a:t>
            </a:r>
            <a:r>
              <a:rPr lang="en-ZA" sz="1400" dirty="0">
                <a:latin typeface="Menlo" panose="020B0609030804020204" pitchFamily="49" charset="0"/>
              </a:rPr>
              <a:t> __name__ == </a:t>
            </a:r>
            <a:r>
              <a:rPr lang="en-ZA" sz="1400" dirty="0">
                <a:solidFill>
                  <a:srgbClr val="0435FF"/>
                </a:solidFill>
                <a:effectLst/>
                <a:latin typeface="Menlo" panose="020B0609030804020204" pitchFamily="49" charset="0"/>
              </a:rPr>
              <a:t>'__main__'</a:t>
            </a:r>
            <a:r>
              <a:rPr lang="en-ZA" sz="1400" dirty="0">
                <a:latin typeface="Menlo" panose="020B0609030804020204" pitchFamily="49" charset="0"/>
              </a:rPr>
              <a:t>:  </a:t>
            </a:r>
            <a:r>
              <a:rPr lang="en-ZA" sz="1400" dirty="0">
                <a:solidFill>
                  <a:srgbClr val="1E9421"/>
                </a:solidFill>
                <a:effectLst/>
                <a:latin typeface="Menlo" panose="020B0609030804020204" pitchFamily="49" charset="0"/>
              </a:rPr>
              <a:t>#what does this do?</a:t>
            </a:r>
          </a:p>
          <a:p>
            <a:r>
              <a:rPr lang="en-ZA" sz="1400" dirty="0">
                <a:latin typeface="Menlo" panose="020B0609030804020204" pitchFamily="49" charset="0"/>
              </a:rPr>
              <a:t>    main()</a:t>
            </a:r>
          </a:p>
          <a:p>
            <a:pPr>
              <a:buFont typeface="Times New Roman" charset="0"/>
              <a:buNone/>
              <a:defRPr/>
            </a:pPr>
            <a:endParaRPr lang="en-US" sz="1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50895545-C592-DE41-80B1-29ABA83B26FF}"/>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Path Testing</a:t>
            </a:r>
          </a:p>
        </p:txBody>
      </p:sp>
      <p:sp>
        <p:nvSpPr>
          <p:cNvPr id="13314" name="Rectangle 2">
            <a:extLst>
              <a:ext uri="{FF2B5EF4-FFF2-40B4-BE49-F238E27FC236}">
                <a16:creationId xmlns:a16="http://schemas.microsoft.com/office/drawing/2014/main" id="{67369BBE-901A-8645-85CA-CC0B1BDF9A10}"/>
              </a:ext>
            </a:extLst>
          </p:cNvPr>
          <p:cNvSpPr>
            <a:spLocks noChangeArrowheads="1"/>
          </p:cNvSpPr>
          <p:nvPr/>
        </p:nvSpPr>
        <p:spPr bwMode="auto">
          <a:xfrm>
            <a:off x="1624013" y="2732088"/>
            <a:ext cx="6734175" cy="19224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endParaRPr>
          </a:p>
        </p:txBody>
      </p:sp>
      <p:sp>
        <p:nvSpPr>
          <p:cNvPr id="13318" name="Text Box 6">
            <a:extLst>
              <a:ext uri="{FF2B5EF4-FFF2-40B4-BE49-F238E27FC236}">
                <a16:creationId xmlns:a16="http://schemas.microsoft.com/office/drawing/2014/main" id="{EDAD3EDC-1F13-7440-943B-C74A1283BA8C}"/>
              </a:ext>
            </a:extLst>
          </p:cNvPr>
          <p:cNvSpPr txBox="1">
            <a:spLocks noChangeArrowheads="1"/>
          </p:cNvSpPr>
          <p:nvPr/>
        </p:nvSpPr>
        <p:spPr bwMode="auto">
          <a:xfrm>
            <a:off x="1065213" y="4005263"/>
            <a:ext cx="2592387" cy="1335880"/>
          </a:xfrm>
          <a:prstGeom prst="rect">
            <a:avLst/>
          </a:prstGeom>
          <a:ln>
            <a:solidFill>
              <a:srgbClr val="48B9E8"/>
            </a:solidFill>
          </a:ln>
        </p:spPr>
        <p:style>
          <a:lnRef idx="2">
            <a:schemeClr val="accent1"/>
          </a:lnRef>
          <a:fillRef idx="1">
            <a:schemeClr val="lt1"/>
          </a:fillRef>
          <a:effectRef idx="0">
            <a:schemeClr val="accent1"/>
          </a:effectRef>
          <a:fontRef idx="minor">
            <a:schemeClr val="dk1"/>
          </a:fontRef>
        </p:style>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2000"/>
              </a:spcBef>
              <a:buFont typeface="Times New Roman" charset="0"/>
              <a:buNone/>
              <a:defRPr/>
            </a:pPr>
            <a:r>
              <a:rPr lang="en-ZA" sz="3200" dirty="0"/>
              <a:t>Path 1: </a:t>
            </a:r>
          </a:p>
          <a:p>
            <a:pPr>
              <a:lnSpc>
                <a:spcPct val="100000"/>
              </a:lnSpc>
              <a:spcBef>
                <a:spcPts val="2000"/>
              </a:spcBef>
              <a:buFont typeface="Times New Roman" charset="0"/>
              <a:buNone/>
              <a:defRPr/>
            </a:pPr>
            <a:r>
              <a:rPr lang="en-ZA" sz="3200" dirty="0"/>
              <a:t>	</a:t>
            </a:r>
            <a:r>
              <a:rPr lang="en-ZA" sz="3200" dirty="0" err="1"/>
              <a:t>val</a:t>
            </a:r>
            <a:r>
              <a:rPr lang="en-ZA" sz="3200" dirty="0"/>
              <a:t> =35</a:t>
            </a:r>
          </a:p>
        </p:txBody>
      </p:sp>
      <p:sp>
        <p:nvSpPr>
          <p:cNvPr id="13319" name="Text Box 7">
            <a:extLst>
              <a:ext uri="{FF2B5EF4-FFF2-40B4-BE49-F238E27FC236}">
                <a16:creationId xmlns:a16="http://schemas.microsoft.com/office/drawing/2014/main" id="{9E20852F-B1D1-3342-9C2F-51D1A39E392F}"/>
              </a:ext>
            </a:extLst>
          </p:cNvPr>
          <p:cNvSpPr txBox="1">
            <a:spLocks noChangeArrowheads="1"/>
          </p:cNvSpPr>
          <p:nvPr/>
        </p:nvSpPr>
        <p:spPr bwMode="auto">
          <a:xfrm>
            <a:off x="6321425" y="4005263"/>
            <a:ext cx="3054350" cy="1335880"/>
          </a:xfrm>
          <a:prstGeom prst="rect">
            <a:avLst/>
          </a:prstGeom>
          <a:noFill/>
          <a:ln w="57150" cap="flat" cmpd="sng">
            <a:solidFill>
              <a:srgbClr val="FFFF00"/>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2000"/>
              </a:spcBef>
              <a:buFont typeface="Times New Roman" charset="0"/>
              <a:buNone/>
              <a:defRPr/>
            </a:pPr>
            <a:r>
              <a:rPr lang="en-ZA" sz="3200" dirty="0"/>
              <a:t>Path 2: </a:t>
            </a:r>
          </a:p>
          <a:p>
            <a:pPr>
              <a:lnSpc>
                <a:spcPct val="100000"/>
              </a:lnSpc>
              <a:spcBef>
                <a:spcPts val="2000"/>
              </a:spcBef>
              <a:buFont typeface="Times New Roman" charset="0"/>
              <a:buNone/>
              <a:defRPr/>
            </a:pPr>
            <a:r>
              <a:rPr lang="en-ZA" sz="3200" dirty="0" err="1"/>
              <a:t>val</a:t>
            </a:r>
            <a:r>
              <a:rPr lang="en-ZA" sz="3200" dirty="0"/>
              <a:t> = 10001</a:t>
            </a:r>
          </a:p>
        </p:txBody>
      </p:sp>
      <p:sp>
        <p:nvSpPr>
          <p:cNvPr id="13320" name="Rectangle 8">
            <a:extLst>
              <a:ext uri="{FF2B5EF4-FFF2-40B4-BE49-F238E27FC236}">
                <a16:creationId xmlns:a16="http://schemas.microsoft.com/office/drawing/2014/main" id="{B4887764-9653-A146-B895-5F7F627EAFA6}"/>
              </a:ext>
            </a:extLst>
          </p:cNvPr>
          <p:cNvSpPr>
            <a:spLocks noGrp="1" noChangeArrowheads="1"/>
          </p:cNvSpPr>
          <p:nvPr>
            <p:ph type="body" idx="4294967295"/>
          </p:nvPr>
        </p:nvSpPr>
        <p:spPr>
          <a:xfrm>
            <a:off x="495300" y="1196975"/>
            <a:ext cx="8909050" cy="1008063"/>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eaLnBrk="1" hangingPunct="1">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Create test cases to test </a:t>
            </a:r>
            <a:r>
              <a:rPr lang="en-ZA" b="1" dirty="0"/>
              <a:t>every path </a:t>
            </a:r>
            <a:r>
              <a:rPr lang="en-ZA" dirty="0"/>
              <a:t>of execution of the program at least </a:t>
            </a:r>
            <a:r>
              <a:rPr lang="en-ZA" b="1" dirty="0"/>
              <a:t>once</a:t>
            </a:r>
            <a:r>
              <a:rPr lang="en-ZA" dirty="0"/>
              <a:t>.</a:t>
            </a:r>
          </a:p>
          <a:p>
            <a:pPr marL="334963" indent="-334963" eaLnBrk="1" hangingPunct="1">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sz="1800" dirty="0">
              <a:latin typeface="Courier New" charset="0"/>
            </a:endParaRPr>
          </a:p>
          <a:p>
            <a:pPr marL="334963" indent="-334963" eaLnBrk="1" hangingPunct="1">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sz="1800" dirty="0">
              <a:latin typeface="Courier New" charset="0"/>
            </a:endParaRPr>
          </a:p>
        </p:txBody>
      </p:sp>
      <p:sp>
        <p:nvSpPr>
          <p:cNvPr id="15" name="Rectangle 14">
            <a:extLst>
              <a:ext uri="{FF2B5EF4-FFF2-40B4-BE49-F238E27FC236}">
                <a16:creationId xmlns:a16="http://schemas.microsoft.com/office/drawing/2014/main" id="{BD62F3A2-E314-784E-937E-E15041E141BF}"/>
              </a:ext>
            </a:extLst>
          </p:cNvPr>
          <p:cNvSpPr>
            <a:spLocks noChangeArrowheads="1"/>
          </p:cNvSpPr>
          <p:nvPr/>
        </p:nvSpPr>
        <p:spPr bwMode="auto">
          <a:xfrm>
            <a:off x="2649538" y="2420938"/>
            <a:ext cx="4103687" cy="1039812"/>
          </a:xfrm>
          <a:prstGeom prst="rect">
            <a:avLst/>
          </a:prstGeom>
          <a:gradFill rotWithShape="1">
            <a:gsLst>
              <a:gs pos="0">
                <a:srgbClr val="F8EFE9"/>
              </a:gs>
              <a:gs pos="64999">
                <a:srgbClr val="ECD5C6"/>
              </a:gs>
              <a:gs pos="100000">
                <a:srgbClr val="E6C3AD"/>
              </a:gs>
            </a:gsLst>
            <a:lin ang="5400000" scaled="1"/>
          </a:gradFill>
          <a:ln w="9525">
            <a:solidFill>
              <a:srgbClr val="94683F"/>
            </a:solidFill>
            <a:miter lim="800000"/>
            <a:headEnd/>
            <a:tailEnd/>
          </a:ln>
          <a:effectLst>
            <a:outerShdw blurRad="40000" dist="20000" dir="5400000" rotWithShape="0">
              <a:srgbClr val="808080">
                <a:alpha val="37999"/>
              </a:srgbClr>
            </a:outerShdw>
          </a:effectLst>
        </p:spPr>
        <p:txBody>
          <a:bodyPr>
            <a:spAutoFit/>
          </a:bodyPr>
          <a:lstStyle/>
          <a:p>
            <a:pPr>
              <a:buFont typeface="Times New Roman" charset="0"/>
              <a:buNone/>
              <a:defRPr/>
            </a:pPr>
            <a:r>
              <a:rPr lang="en-US" sz="2000" dirty="0" err="1">
                <a:solidFill>
                  <a:srgbClr val="000000"/>
                </a:solidFill>
                <a:latin typeface="Courier New"/>
                <a:cs typeface="Courier New"/>
              </a:rPr>
              <a:t>def</a:t>
            </a:r>
            <a:r>
              <a:rPr lang="en-US" sz="2000" dirty="0">
                <a:solidFill>
                  <a:srgbClr val="000000"/>
                </a:solidFill>
                <a:latin typeface="Courier New"/>
                <a:cs typeface="Courier New"/>
              </a:rPr>
              <a:t> Threshold(</a:t>
            </a:r>
            <a:r>
              <a:rPr lang="en-US" sz="2000" dirty="0" err="1">
                <a:solidFill>
                  <a:srgbClr val="000000"/>
                </a:solidFill>
                <a:latin typeface="Courier New"/>
                <a:cs typeface="Courier New"/>
              </a:rPr>
              <a:t>val</a:t>
            </a:r>
            <a:r>
              <a:rPr lang="en-US" sz="2000" dirty="0">
                <a:solidFill>
                  <a:srgbClr val="000000"/>
                </a:solidFill>
                <a:latin typeface="Courier New"/>
                <a:cs typeface="Courier New"/>
              </a:rPr>
              <a:t>):</a:t>
            </a:r>
          </a:p>
          <a:p>
            <a:pPr>
              <a:buFont typeface="Times New Roman" charset="0"/>
              <a:buNone/>
              <a:defRPr/>
            </a:pPr>
            <a:r>
              <a:rPr lang="en-US" sz="2000" dirty="0">
                <a:solidFill>
                  <a:srgbClr val="000000"/>
                </a:solidFill>
                <a:latin typeface="Courier New"/>
                <a:cs typeface="Courier New"/>
              </a:rPr>
              <a:t>    if </a:t>
            </a:r>
            <a:r>
              <a:rPr lang="en-US" sz="2000" dirty="0" err="1">
                <a:solidFill>
                  <a:srgbClr val="000000"/>
                </a:solidFill>
                <a:latin typeface="Courier New"/>
                <a:cs typeface="Courier New"/>
              </a:rPr>
              <a:t>val</a:t>
            </a:r>
            <a:r>
              <a:rPr lang="en-US" sz="2000" dirty="0">
                <a:solidFill>
                  <a:srgbClr val="000000"/>
                </a:solidFill>
                <a:latin typeface="Courier New"/>
                <a:cs typeface="Courier New"/>
              </a:rPr>
              <a:t>&gt;10000:</a:t>
            </a:r>
          </a:p>
          <a:p>
            <a:pPr>
              <a:buFont typeface="Times New Roman" charset="0"/>
              <a:buNone/>
              <a:defRPr/>
            </a:pPr>
            <a:r>
              <a:rPr lang="en-US" sz="2000" dirty="0">
                <a:solidFill>
                  <a:srgbClr val="000000"/>
                </a:solidFill>
                <a:latin typeface="Courier New"/>
                <a:cs typeface="Courier New"/>
              </a:rPr>
              <a:t>		 </a:t>
            </a:r>
            <a:r>
              <a:rPr lang="en-US" sz="2000" dirty="0" err="1">
                <a:solidFill>
                  <a:srgbClr val="000000"/>
                </a:solidFill>
                <a:latin typeface="Courier New"/>
                <a:cs typeface="Courier New"/>
              </a:rPr>
              <a:t>val</a:t>
            </a:r>
            <a:r>
              <a:rPr lang="en-US" sz="2000" dirty="0">
                <a:solidFill>
                  <a:srgbClr val="000000"/>
                </a:solidFill>
                <a:latin typeface="Courier New"/>
                <a:cs typeface="Courier New"/>
              </a:rPr>
              <a:t>=10000</a:t>
            </a:r>
          </a:p>
          <a:p>
            <a:pPr>
              <a:buFont typeface="Times New Roman" charset="0"/>
              <a:buNone/>
              <a:defRPr/>
            </a:pPr>
            <a:r>
              <a:rPr lang="en-US" sz="2000" dirty="0">
                <a:solidFill>
                  <a:srgbClr val="000000"/>
                </a:solidFill>
                <a:latin typeface="Courier New"/>
                <a:cs typeface="Courier New"/>
              </a:rPr>
              <a:t>    return </a:t>
            </a:r>
            <a:r>
              <a:rPr lang="en-US" sz="2000" dirty="0" err="1">
                <a:solidFill>
                  <a:srgbClr val="000000"/>
                </a:solidFill>
                <a:latin typeface="Courier New"/>
                <a:cs typeface="Courier New"/>
              </a:rPr>
              <a:t>val</a:t>
            </a:r>
            <a:endParaRPr lang="en-US" sz="2000" dirty="0">
              <a:solidFill>
                <a:srgbClr val="000000"/>
              </a:solidFill>
              <a:latin typeface="Courier New"/>
              <a:cs typeface="Courier New"/>
            </a:endParaRPr>
          </a:p>
        </p:txBody>
      </p:sp>
      <p:sp>
        <p:nvSpPr>
          <p:cNvPr id="54279" name="Right Arrow 3">
            <a:extLst>
              <a:ext uri="{FF2B5EF4-FFF2-40B4-BE49-F238E27FC236}">
                <a16:creationId xmlns:a16="http://schemas.microsoft.com/office/drawing/2014/main" id="{EA55F55A-AA99-FB4E-BEE2-7DE6F387D0EF}"/>
              </a:ext>
            </a:extLst>
          </p:cNvPr>
          <p:cNvSpPr>
            <a:spLocks noChangeArrowheads="1"/>
          </p:cNvSpPr>
          <p:nvPr/>
        </p:nvSpPr>
        <p:spPr bwMode="auto">
          <a:xfrm>
            <a:off x="1857375" y="2492375"/>
            <a:ext cx="647700" cy="215900"/>
          </a:xfrm>
          <a:prstGeom prst="rightArrow">
            <a:avLst>
              <a:gd name="adj1" fmla="val 50000"/>
              <a:gd name="adj2" fmla="val 50000"/>
            </a:avLst>
          </a:prstGeom>
          <a:solidFill>
            <a:srgbClr val="48B9E8"/>
          </a:solidFill>
          <a:ln w="9525">
            <a:solidFill>
              <a:schemeClr val="tx1"/>
            </a:solidFill>
            <a:round/>
            <a:headEnd/>
            <a:tailEnd/>
          </a:ln>
        </p:spPr>
        <p:txBody>
          <a:bodyPr/>
          <a:lstStyle/>
          <a:p>
            <a:endParaRPr lang="en-US" altLang="en-US"/>
          </a:p>
        </p:txBody>
      </p:sp>
      <p:sp>
        <p:nvSpPr>
          <p:cNvPr id="54280" name="Right Arrow 18">
            <a:extLst>
              <a:ext uri="{FF2B5EF4-FFF2-40B4-BE49-F238E27FC236}">
                <a16:creationId xmlns:a16="http://schemas.microsoft.com/office/drawing/2014/main" id="{1B3CFA05-DAE1-1245-BA0D-F2E090191042}"/>
              </a:ext>
            </a:extLst>
          </p:cNvPr>
          <p:cNvSpPr>
            <a:spLocks noChangeArrowheads="1"/>
          </p:cNvSpPr>
          <p:nvPr/>
        </p:nvSpPr>
        <p:spPr bwMode="auto">
          <a:xfrm>
            <a:off x="1857375" y="2924175"/>
            <a:ext cx="647700" cy="217488"/>
          </a:xfrm>
          <a:prstGeom prst="rightArrow">
            <a:avLst>
              <a:gd name="adj1" fmla="val 50000"/>
              <a:gd name="adj2" fmla="val 49635"/>
            </a:avLst>
          </a:prstGeom>
          <a:solidFill>
            <a:srgbClr val="48B9E8"/>
          </a:solidFill>
          <a:ln w="9525">
            <a:solidFill>
              <a:schemeClr val="tx1"/>
            </a:solidFill>
            <a:round/>
            <a:headEnd/>
            <a:tailEnd/>
          </a:ln>
        </p:spPr>
        <p:txBody>
          <a:bodyPr/>
          <a:lstStyle/>
          <a:p>
            <a:endParaRPr lang="en-US" altLang="en-US"/>
          </a:p>
        </p:txBody>
      </p:sp>
      <p:sp>
        <p:nvSpPr>
          <p:cNvPr id="54281" name="Right Arrow 19">
            <a:extLst>
              <a:ext uri="{FF2B5EF4-FFF2-40B4-BE49-F238E27FC236}">
                <a16:creationId xmlns:a16="http://schemas.microsoft.com/office/drawing/2014/main" id="{D6C7BD4F-0003-4A44-9BF6-A5217335E782}"/>
              </a:ext>
            </a:extLst>
          </p:cNvPr>
          <p:cNvSpPr>
            <a:spLocks noChangeArrowheads="1"/>
          </p:cNvSpPr>
          <p:nvPr/>
        </p:nvSpPr>
        <p:spPr bwMode="auto">
          <a:xfrm>
            <a:off x="1857375" y="3573463"/>
            <a:ext cx="647700" cy="215900"/>
          </a:xfrm>
          <a:prstGeom prst="rightArrow">
            <a:avLst>
              <a:gd name="adj1" fmla="val 50000"/>
              <a:gd name="adj2" fmla="val 50000"/>
            </a:avLst>
          </a:prstGeom>
          <a:solidFill>
            <a:srgbClr val="48B9E8"/>
          </a:solidFill>
          <a:ln w="9525">
            <a:solidFill>
              <a:schemeClr val="tx1"/>
            </a:solidFill>
            <a:round/>
            <a:headEnd/>
            <a:tailEnd/>
          </a:ln>
        </p:spPr>
        <p:txBody>
          <a:bodyPr/>
          <a:lstStyle/>
          <a:p>
            <a:endParaRPr lang="en-US" altLang="en-US"/>
          </a:p>
        </p:txBody>
      </p:sp>
      <p:sp>
        <p:nvSpPr>
          <p:cNvPr id="54282" name="Right Arrow 20">
            <a:extLst>
              <a:ext uri="{FF2B5EF4-FFF2-40B4-BE49-F238E27FC236}">
                <a16:creationId xmlns:a16="http://schemas.microsoft.com/office/drawing/2014/main" id="{D6666910-23CE-3149-9D75-810EB37C3A9D}"/>
              </a:ext>
            </a:extLst>
          </p:cNvPr>
          <p:cNvSpPr>
            <a:spLocks noChangeArrowheads="1"/>
          </p:cNvSpPr>
          <p:nvPr/>
        </p:nvSpPr>
        <p:spPr bwMode="auto">
          <a:xfrm rot="10800000">
            <a:off x="6826250" y="2420938"/>
            <a:ext cx="503238" cy="215900"/>
          </a:xfrm>
          <a:prstGeom prst="rightArrow">
            <a:avLst>
              <a:gd name="adj1" fmla="val 50000"/>
              <a:gd name="adj2" fmla="val 49952"/>
            </a:avLst>
          </a:prstGeom>
          <a:solidFill>
            <a:srgbClr val="FFFF00"/>
          </a:solidFill>
          <a:ln w="38100">
            <a:solidFill>
              <a:schemeClr val="tx1"/>
            </a:solidFill>
            <a:round/>
            <a:headEnd/>
            <a:tailEnd/>
          </a:ln>
        </p:spPr>
        <p:txBody>
          <a:bodyPr/>
          <a:lstStyle/>
          <a:p>
            <a:endParaRPr lang="en-US" altLang="en-US"/>
          </a:p>
        </p:txBody>
      </p:sp>
      <p:sp>
        <p:nvSpPr>
          <p:cNvPr id="54283" name="Right Arrow 21">
            <a:extLst>
              <a:ext uri="{FF2B5EF4-FFF2-40B4-BE49-F238E27FC236}">
                <a16:creationId xmlns:a16="http://schemas.microsoft.com/office/drawing/2014/main" id="{C8AAD821-3F45-6C4E-8406-28298FA96464}"/>
              </a:ext>
            </a:extLst>
          </p:cNvPr>
          <p:cNvSpPr>
            <a:spLocks noChangeArrowheads="1"/>
          </p:cNvSpPr>
          <p:nvPr/>
        </p:nvSpPr>
        <p:spPr bwMode="auto">
          <a:xfrm rot="10800000">
            <a:off x="6826250" y="2924175"/>
            <a:ext cx="503238" cy="217488"/>
          </a:xfrm>
          <a:prstGeom prst="rightArrow">
            <a:avLst>
              <a:gd name="adj1" fmla="val 50000"/>
              <a:gd name="adj2" fmla="val 49587"/>
            </a:avLst>
          </a:prstGeom>
          <a:solidFill>
            <a:srgbClr val="FFFF00"/>
          </a:solidFill>
          <a:ln w="38100">
            <a:solidFill>
              <a:schemeClr val="tx1"/>
            </a:solidFill>
            <a:round/>
            <a:headEnd/>
            <a:tailEnd/>
          </a:ln>
        </p:spPr>
        <p:txBody>
          <a:bodyPr/>
          <a:lstStyle/>
          <a:p>
            <a:endParaRPr lang="en-US" altLang="en-US"/>
          </a:p>
        </p:txBody>
      </p:sp>
      <p:sp>
        <p:nvSpPr>
          <p:cNvPr id="54284" name="Right Arrow 22">
            <a:extLst>
              <a:ext uri="{FF2B5EF4-FFF2-40B4-BE49-F238E27FC236}">
                <a16:creationId xmlns:a16="http://schemas.microsoft.com/office/drawing/2014/main" id="{8D24ABD3-48D6-0247-831D-4100B093E686}"/>
              </a:ext>
            </a:extLst>
          </p:cNvPr>
          <p:cNvSpPr>
            <a:spLocks noChangeArrowheads="1"/>
          </p:cNvSpPr>
          <p:nvPr/>
        </p:nvSpPr>
        <p:spPr bwMode="auto">
          <a:xfrm rot="10800000">
            <a:off x="6826250" y="3213100"/>
            <a:ext cx="503238" cy="215900"/>
          </a:xfrm>
          <a:prstGeom prst="rightArrow">
            <a:avLst>
              <a:gd name="adj1" fmla="val 50000"/>
              <a:gd name="adj2" fmla="val 49952"/>
            </a:avLst>
          </a:prstGeom>
          <a:solidFill>
            <a:srgbClr val="FFFF00"/>
          </a:solidFill>
          <a:ln w="38100">
            <a:solidFill>
              <a:schemeClr val="tx1"/>
            </a:solidFill>
            <a:round/>
            <a:headEnd/>
            <a:tailEnd/>
          </a:ln>
        </p:spPr>
        <p:txBody>
          <a:bodyPr/>
          <a:lstStyle/>
          <a:p>
            <a:endParaRPr lang="en-US" altLang="en-US"/>
          </a:p>
        </p:txBody>
      </p:sp>
      <p:sp>
        <p:nvSpPr>
          <p:cNvPr id="54285" name="Right Arrow 23">
            <a:extLst>
              <a:ext uri="{FF2B5EF4-FFF2-40B4-BE49-F238E27FC236}">
                <a16:creationId xmlns:a16="http://schemas.microsoft.com/office/drawing/2014/main" id="{2CB7C9FA-CC50-DA40-92B2-E020FB3E3BD0}"/>
              </a:ext>
            </a:extLst>
          </p:cNvPr>
          <p:cNvSpPr>
            <a:spLocks noChangeArrowheads="1"/>
          </p:cNvSpPr>
          <p:nvPr/>
        </p:nvSpPr>
        <p:spPr bwMode="auto">
          <a:xfrm rot="10800000">
            <a:off x="6826250" y="3573463"/>
            <a:ext cx="503238" cy="215900"/>
          </a:xfrm>
          <a:prstGeom prst="rightArrow">
            <a:avLst>
              <a:gd name="adj1" fmla="val 50000"/>
              <a:gd name="adj2" fmla="val 49952"/>
            </a:avLst>
          </a:prstGeom>
          <a:solidFill>
            <a:srgbClr val="FFFF00"/>
          </a:solidFill>
          <a:ln w="38100">
            <a:solidFill>
              <a:schemeClr val="tx1"/>
            </a:solidFill>
            <a:round/>
            <a:headEnd/>
            <a:tailEnd/>
          </a:ln>
        </p:spPr>
        <p:txBody>
          <a:bodyPr/>
          <a:lstStyle/>
          <a:p>
            <a:endParaRPr lang="en-US" alt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CAAD6-ABAB-7A42-BE60-58601331E47B}"/>
              </a:ext>
            </a:extLst>
          </p:cNvPr>
          <p:cNvSpPr>
            <a:spLocks noGrp="1"/>
          </p:cNvSpPr>
          <p:nvPr>
            <p:ph type="title"/>
          </p:nvPr>
        </p:nvSpPr>
        <p:spPr/>
        <p:txBody>
          <a:bodyPr/>
          <a:lstStyle/>
          <a:p>
            <a:r>
              <a:rPr lang="en-US" dirty="0"/>
              <a:t>Checkpoint</a:t>
            </a:r>
          </a:p>
        </p:txBody>
      </p:sp>
      <p:sp>
        <p:nvSpPr>
          <p:cNvPr id="3" name="Content Placeholder 2">
            <a:extLst>
              <a:ext uri="{FF2B5EF4-FFF2-40B4-BE49-F238E27FC236}">
                <a16:creationId xmlns:a16="http://schemas.microsoft.com/office/drawing/2014/main" id="{0565F9C3-310C-2D4B-B234-26063995F706}"/>
              </a:ext>
            </a:extLst>
          </p:cNvPr>
          <p:cNvSpPr>
            <a:spLocks noGrp="1"/>
          </p:cNvSpPr>
          <p:nvPr>
            <p:ph idx="1"/>
          </p:nvPr>
        </p:nvSpPr>
        <p:spPr/>
        <p:txBody>
          <a:bodyPr/>
          <a:lstStyle/>
          <a:p>
            <a:r>
              <a:rPr lang="en-ZA" sz="2000" dirty="0" err="1">
                <a:solidFill>
                  <a:srgbClr val="C42275"/>
                </a:solidFill>
                <a:latin typeface="Menlo" panose="020B0609030804020204" pitchFamily="49" charset="0"/>
              </a:rPr>
              <a:t>def</a:t>
            </a:r>
            <a:r>
              <a:rPr lang="en-ZA" sz="2000" dirty="0">
                <a:latin typeface="Menlo" panose="020B0609030804020204" pitchFamily="49" charset="0"/>
              </a:rPr>
              <a:t> </a:t>
            </a:r>
            <a:r>
              <a:rPr lang="en-ZA" sz="2000" dirty="0" err="1">
                <a:latin typeface="Menlo" panose="020B0609030804020204" pitchFamily="49" charset="0"/>
              </a:rPr>
              <a:t>Sorty</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x&gt;y:</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y&gt;z: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x,y,z</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x,z,y</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if</a:t>
            </a:r>
            <a:r>
              <a:rPr lang="en-ZA" sz="2000" dirty="0">
                <a:latin typeface="Menlo" panose="020B0609030804020204" pitchFamily="49" charset="0"/>
              </a:rPr>
              <a:t> y&lt;z:</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z,y,x</a:t>
            </a:r>
            <a:r>
              <a:rPr lang="en-ZA" sz="2000" dirty="0">
                <a:latin typeface="Menlo" panose="020B0609030804020204" pitchFamily="49" charset="0"/>
              </a:rPr>
              <a:t>) </a:t>
            </a:r>
          </a:p>
          <a:p>
            <a:r>
              <a:rPr lang="en-ZA" sz="2000" dirty="0">
                <a:latin typeface="Menlo" panose="020B0609030804020204" pitchFamily="49" charset="0"/>
              </a:rPr>
              <a:t>        </a:t>
            </a:r>
            <a:r>
              <a:rPr lang="en-ZA" sz="2000" dirty="0">
                <a:solidFill>
                  <a:srgbClr val="C42275"/>
                </a:solidFill>
                <a:latin typeface="Menlo" panose="020B0609030804020204" pitchFamily="49" charset="0"/>
              </a:rPr>
              <a:t>else</a:t>
            </a:r>
            <a:r>
              <a:rPr lang="en-ZA" sz="2000" dirty="0">
                <a:latin typeface="Menlo" panose="020B0609030804020204" pitchFamily="49" charset="0"/>
              </a:rPr>
              <a:t>:</a:t>
            </a:r>
          </a:p>
          <a:p>
            <a:r>
              <a:rPr lang="en-ZA" sz="2000" dirty="0">
                <a:latin typeface="Menlo" panose="020B0609030804020204" pitchFamily="49" charset="0"/>
              </a:rPr>
              <a:t>            </a:t>
            </a:r>
            <a:r>
              <a:rPr lang="en-ZA" sz="2000" dirty="0">
                <a:solidFill>
                  <a:srgbClr val="C42275"/>
                </a:solidFill>
                <a:latin typeface="Menlo" panose="020B0609030804020204" pitchFamily="49" charset="0"/>
              </a:rPr>
              <a:t>print</a:t>
            </a:r>
            <a:r>
              <a:rPr lang="en-ZA" sz="2000" dirty="0">
                <a:latin typeface="Menlo" panose="020B0609030804020204" pitchFamily="49" charset="0"/>
              </a:rPr>
              <a:t>(</a:t>
            </a:r>
            <a:r>
              <a:rPr lang="en-ZA" sz="2000" dirty="0" err="1">
                <a:latin typeface="Menlo" panose="020B0609030804020204" pitchFamily="49" charset="0"/>
              </a:rPr>
              <a:t>y,x,z</a:t>
            </a:r>
            <a:r>
              <a:rPr lang="en-ZA" sz="2000" dirty="0">
                <a:latin typeface="Menlo" panose="020B0609030804020204" pitchFamily="49" charset="0"/>
              </a:rPr>
              <a:t>) </a:t>
            </a:r>
            <a:br>
              <a:rPr lang="en-ZA" sz="2000" dirty="0">
                <a:latin typeface="Helvetica" pitchFamily="2" charset="0"/>
              </a:rPr>
            </a:br>
            <a:endParaRPr lang="en-ZA" sz="2000" dirty="0">
              <a:latin typeface="Helvetica" pitchFamily="2" charset="0"/>
            </a:endParaRPr>
          </a:p>
        </p:txBody>
      </p:sp>
      <p:sp>
        <p:nvSpPr>
          <p:cNvPr id="4" name="TextBox 3">
            <a:extLst>
              <a:ext uri="{FF2B5EF4-FFF2-40B4-BE49-F238E27FC236}">
                <a16:creationId xmlns:a16="http://schemas.microsoft.com/office/drawing/2014/main" id="{C85CCDCE-C059-0B4B-90BC-95CE2B744B52}"/>
              </a:ext>
            </a:extLst>
          </p:cNvPr>
          <p:cNvSpPr txBox="1"/>
          <p:nvPr/>
        </p:nvSpPr>
        <p:spPr>
          <a:xfrm>
            <a:off x="6087192" y="1340768"/>
            <a:ext cx="3816573" cy="1776640"/>
          </a:xfrm>
          <a:prstGeom prst="rect">
            <a:avLst/>
          </a:prstGeom>
          <a:noFill/>
        </p:spPr>
        <p:txBody>
          <a:bodyPr wrap="square">
            <a:spAutoFit/>
          </a:bodyPr>
          <a:lstStyle/>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a:p>
            <a:pPr>
              <a:buFont typeface="Times New Roman" charset="0"/>
              <a:buNone/>
              <a:defRPr/>
            </a:pPr>
            <a:r>
              <a:rPr lang="en-US" sz="2400" b="1" dirty="0">
                <a:solidFill>
                  <a:schemeClr val="accent3">
                    <a:lumMod val="50000"/>
                  </a:schemeClr>
                </a:solidFill>
                <a:latin typeface="Arial" charset="0"/>
                <a:ea typeface="ＭＳ Ｐゴシック" charset="0"/>
                <a:cs typeface="ＭＳ Ｐゴシック" charset="0"/>
              </a:rPr>
              <a:t>How many inputs would you need to do path testing for this program?</a:t>
            </a:r>
          </a:p>
          <a:p>
            <a:pPr>
              <a:buFont typeface="Times New Roman" charset="0"/>
              <a:buNone/>
              <a:defRPr/>
            </a:pPr>
            <a:endParaRPr lang="en-US" sz="2400" b="1" dirty="0">
              <a:solidFill>
                <a:schemeClr val="accent3">
                  <a:lumMod val="50000"/>
                </a:schemeClr>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4468698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a:extLst>
              <a:ext uri="{FF2B5EF4-FFF2-40B4-BE49-F238E27FC236}">
                <a16:creationId xmlns:a16="http://schemas.microsoft.com/office/drawing/2014/main" id="{79E75443-BF53-BA40-861C-AF4F0B7DD5D2}"/>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Statement Coverage</a:t>
            </a:r>
          </a:p>
        </p:txBody>
      </p:sp>
      <p:sp>
        <p:nvSpPr>
          <p:cNvPr id="14338" name="Rectangle 2">
            <a:extLst>
              <a:ext uri="{FF2B5EF4-FFF2-40B4-BE49-F238E27FC236}">
                <a16:creationId xmlns:a16="http://schemas.microsoft.com/office/drawing/2014/main" id="{C02AA056-0765-2147-8A38-79049043BD75}"/>
              </a:ext>
            </a:extLst>
          </p:cNvPr>
          <p:cNvSpPr>
            <a:spLocks noChangeArrowheads="1"/>
          </p:cNvSpPr>
          <p:nvPr/>
        </p:nvSpPr>
        <p:spPr bwMode="auto">
          <a:xfrm>
            <a:off x="1316038" y="2667000"/>
            <a:ext cx="7724775" cy="15573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endParaRPr>
          </a:p>
        </p:txBody>
      </p:sp>
      <p:sp>
        <p:nvSpPr>
          <p:cNvPr id="14339" name="Rectangle 3">
            <a:extLst>
              <a:ext uri="{FF2B5EF4-FFF2-40B4-BE49-F238E27FC236}">
                <a16:creationId xmlns:a16="http://schemas.microsoft.com/office/drawing/2014/main" id="{2C00FC4C-0753-3B4E-BBB0-ECFF98D74A82}"/>
              </a:ext>
            </a:extLst>
          </p:cNvPr>
          <p:cNvSpPr>
            <a:spLocks noGrp="1" noChangeArrowheads="1"/>
          </p:cNvSpPr>
          <p:nvPr>
            <p:ph type="body" idx="4294967295"/>
          </p:nvPr>
        </p:nvSpPr>
        <p:spPr>
          <a:xfrm>
            <a:off x="495300" y="1196975"/>
            <a:ext cx="8909050" cy="49593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eaLnBrk="1" hangingPunct="1">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What if we had:</a:t>
            </a:r>
          </a:p>
          <a:p>
            <a:pPr marL="0"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1800" dirty="0">
                <a:latin typeface="Courier New" charset="0"/>
              </a:rPr>
              <a:t>if a&lt;25:</a:t>
            </a:r>
          </a:p>
          <a:p>
            <a:pPr marL="0"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1800" dirty="0">
                <a:latin typeface="Courier New" charset="0"/>
              </a:rPr>
              <a:t>   print ("Error in a")</a:t>
            </a:r>
          </a:p>
          <a:p>
            <a:pPr marL="0"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1800" dirty="0">
                <a:latin typeface="Courier New" charset="0"/>
              </a:rPr>
              <a:t>else:</a:t>
            </a:r>
          </a:p>
          <a:p>
            <a:pPr marL="0"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1800" dirty="0">
                <a:latin typeface="Courier New" charset="0"/>
              </a:rPr>
              <a:t>   print ("No error in a")</a:t>
            </a:r>
          </a:p>
          <a:p>
            <a:pPr marL="0"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1800" dirty="0">
                <a:latin typeface="Courier New" charset="0"/>
              </a:rPr>
              <a:t>if b&lt;25:</a:t>
            </a:r>
          </a:p>
          <a:p>
            <a:pPr marL="0"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1800" dirty="0">
                <a:latin typeface="Courier New" charset="0"/>
              </a:rPr>
              <a:t>   print ("Error in b")</a:t>
            </a:r>
          </a:p>
          <a:p>
            <a:pPr marL="0"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1800" dirty="0">
                <a:latin typeface="Courier New" charset="0"/>
              </a:rPr>
              <a:t>else:</a:t>
            </a:r>
          </a:p>
          <a:p>
            <a:pPr marL="0"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sz="1800" dirty="0">
                <a:latin typeface="Courier New" charset="0"/>
              </a:rPr>
              <a:t>   print ("No error in b")</a:t>
            </a:r>
          </a:p>
          <a:p>
            <a:pPr marL="0" indent="0" eaLnBrk="1" hangingPunct="1">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US" sz="1800" dirty="0">
              <a:latin typeface="Courier New" charset="0"/>
            </a:endParaRPr>
          </a:p>
          <a:p>
            <a:pPr marL="334963" indent="-334963" eaLnBrk="1" hangingPunct="1">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Rather than test all paths, test all statements at least once.</a:t>
            </a:r>
          </a:p>
          <a:p>
            <a:pPr marL="735013" lvl="1" indent="-277813" eaLnBrk="1" hangingPunct="1">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e.g., (a,b) = (10, 10), (50, 50)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a:extLst>
              <a:ext uri="{FF2B5EF4-FFF2-40B4-BE49-F238E27FC236}">
                <a16:creationId xmlns:a16="http://schemas.microsoft.com/office/drawing/2014/main" id="{86809117-D68D-ED4A-9EAC-A7F27C0D2903}"/>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Glass and Black Boxes</a:t>
            </a:r>
          </a:p>
        </p:txBody>
      </p:sp>
      <p:sp>
        <p:nvSpPr>
          <p:cNvPr id="15362" name="Rectangle 2">
            <a:extLst>
              <a:ext uri="{FF2B5EF4-FFF2-40B4-BE49-F238E27FC236}">
                <a16:creationId xmlns:a16="http://schemas.microsoft.com/office/drawing/2014/main" id="{A3018B2C-241D-0F4C-A385-195F7685C670}"/>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eaLnBrk="1" hangingPunct="1">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If you can create your test cases based on only the problem specification, it is </a:t>
            </a:r>
            <a:r>
              <a:rPr lang="en-ZA" i="1" dirty="0"/>
              <a:t>black box testing</a:t>
            </a:r>
            <a:r>
              <a:rPr lang="en-ZA" dirty="0"/>
              <a:t>.</a:t>
            </a:r>
          </a:p>
          <a:p>
            <a:pPr marL="334963" indent="-334963" eaLnBrk="1" hangingPunct="1">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If you have to examine the code, it is </a:t>
            </a:r>
            <a:r>
              <a:rPr lang="en-ZA" i="1" dirty="0"/>
              <a:t>glass box testing</a:t>
            </a:r>
            <a:r>
              <a:rPr lang="en-ZA" dirty="0"/>
              <a:t>.</a:t>
            </a:r>
          </a:p>
          <a:p>
            <a:pPr marL="334963" indent="-334963" eaLnBrk="1" hangingPunct="1">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0" indent="0" eaLnBrk="1" hangingPunct="1">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Which categories do these fall into?</a:t>
            </a: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800" dirty="0"/>
              <a:t>Exhaustive Testing</a:t>
            </a: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800" dirty="0"/>
              <a:t>Random Testing</a:t>
            </a: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800" dirty="0"/>
              <a:t>Equivalence classes/boundary values</a:t>
            </a: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800" dirty="0"/>
              <a:t>Path coverage</a:t>
            </a:r>
          </a:p>
          <a:p>
            <a:pPr lvl="2" eaLnBrk="1" hangingPunct="1">
              <a:buClr>
                <a:srgbClr val="99CC00"/>
              </a:buClr>
              <a:buSzPct val="6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800" dirty="0"/>
              <a:t>Statement coverage</a:t>
            </a:r>
          </a:p>
        </p:txBody>
      </p:sp>
      <p:pic>
        <p:nvPicPr>
          <p:cNvPr id="15363" name="Picture 3">
            <a:extLst>
              <a:ext uri="{FF2B5EF4-FFF2-40B4-BE49-F238E27FC236}">
                <a16:creationId xmlns:a16="http://schemas.microsoft.com/office/drawing/2014/main" id="{08379A41-E818-E54A-A3CA-ED463A858928}"/>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762875" y="3500438"/>
            <a:ext cx="1949450" cy="2038350"/>
          </a:xfrm>
          <a:prstGeom prst="rect">
            <a:avLst/>
          </a:prstGeom>
          <a:noFill/>
          <a:ln>
            <a:noFill/>
          </a:ln>
          <a:effectLst/>
          <a:extLst>
            <a:ext uri="{909E8E84-426E-40dd-AFC4-6F175D3DCCD1}">
              <a14:hiddenFill xmlns:a14="http://schemas.microsoft.com/office/drawing/2010/main" xmlns="">
                <a:blipFill dpi="0" rotWithShape="0">
                  <a:blip xmlns:r="http://schemas.openxmlformats.org/officeDocument/2006/relationships"/>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a:extLst>
              <a:ext uri="{FF2B5EF4-FFF2-40B4-BE49-F238E27FC236}">
                <a16:creationId xmlns:a16="http://schemas.microsoft.com/office/drawing/2014/main" id="{6CFF6B8D-F9BA-8648-887F-C577D67F9CF3}"/>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Opinion</a:t>
            </a:r>
          </a:p>
        </p:txBody>
      </p:sp>
      <p:sp>
        <p:nvSpPr>
          <p:cNvPr id="17410" name="Rectangle 2">
            <a:extLst>
              <a:ext uri="{FF2B5EF4-FFF2-40B4-BE49-F238E27FC236}">
                <a16:creationId xmlns:a16="http://schemas.microsoft.com/office/drawing/2014/main" id="{58DE0ACC-4B45-4D48-8D18-208B471A8327}"/>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eaLnBrk="1" hangingPunct="1">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Which of these is the best approach to determine test values?</a:t>
            </a:r>
          </a:p>
          <a:p>
            <a:pPr marL="1054100" indent="-514350" eaLnBrk="1" hangingPunct="1">
              <a:buClrTx/>
              <a:buSzTx/>
              <a:buFontTx/>
              <a:buAutoNum type="arabicPeriod"/>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Exhaustive testing of all values</a:t>
            </a:r>
          </a:p>
          <a:p>
            <a:pPr marL="1054100" indent="-514350" eaLnBrk="1" hangingPunct="1">
              <a:buClrTx/>
              <a:buSzTx/>
              <a:buFontTx/>
              <a:buAutoNum type="arabicPeriod"/>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Random testing</a:t>
            </a:r>
          </a:p>
          <a:p>
            <a:pPr marL="539750" indent="0" eaLnBrk="1" hangingPunct="1">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2.  Equivalence classes and boundary values</a:t>
            </a:r>
          </a:p>
          <a:p>
            <a:pPr marL="539750" indent="0" eaLnBrk="1" hangingPunct="1">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3.  Path testing</a:t>
            </a:r>
          </a:p>
          <a:p>
            <a:pPr marL="539750" indent="0" eaLnBrk="1" hangingPunct="1">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4.  Statement coverage</a:t>
            </a:r>
          </a:p>
        </p:txBody>
      </p:sp>
    </p:spTree>
    <p:extLst>
      <p:ext uri="{BB962C8B-B14F-4D97-AF65-F5344CB8AC3E}">
        <p14:creationId xmlns:p14="http://schemas.microsoft.com/office/powerpoint/2010/main" val="1658126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a:extLst>
              <a:ext uri="{FF2B5EF4-FFF2-40B4-BE49-F238E27FC236}">
                <a16:creationId xmlns:a16="http://schemas.microsoft.com/office/drawing/2014/main" id="{149AC662-BE21-B14F-A7EA-48348D53374D}"/>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Finding Errors</a:t>
            </a:r>
          </a:p>
        </p:txBody>
      </p:sp>
      <p:sp>
        <p:nvSpPr>
          <p:cNvPr id="18434" name="Rectangle 2">
            <a:extLst>
              <a:ext uri="{FF2B5EF4-FFF2-40B4-BE49-F238E27FC236}">
                <a16:creationId xmlns:a16="http://schemas.microsoft.com/office/drawing/2014/main" id="{5A3CD440-C1A8-6248-90A8-F2EB82958272}"/>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eaLnBrk="1" hangingPunct="1">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What if a test case fails? Now what?</a:t>
            </a:r>
          </a:p>
          <a:p>
            <a:pPr marL="334963" indent="-334963" eaLnBrk="1" hangingPunct="1">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eaLnBrk="1" hangingPunct="1">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Find the error and remove it, using:</a:t>
            </a:r>
          </a:p>
          <a:p>
            <a:pPr marL="735013" lvl="1" indent="-277813" eaLnBrk="1" hangingPunct="1">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Tracing</a:t>
            </a:r>
          </a:p>
          <a:p>
            <a:pPr marL="735013" lvl="1" indent="-277813" eaLnBrk="1" hangingPunct="1">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Debugger</a:t>
            </a:r>
          </a:p>
        </p:txBody>
      </p:sp>
    </p:spTree>
    <p:extLst>
      <p:ext uri="{BB962C8B-B14F-4D97-AF65-F5344CB8AC3E}">
        <p14:creationId xmlns:p14="http://schemas.microsoft.com/office/powerpoint/2010/main" val="159153357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a:extLst>
              <a:ext uri="{FF2B5EF4-FFF2-40B4-BE49-F238E27FC236}">
                <a16:creationId xmlns:a16="http://schemas.microsoft.com/office/drawing/2014/main" id="{22C890B7-EEF0-A249-AB56-7EC8BEF68402}"/>
              </a:ext>
            </a:extLst>
          </p:cNvPr>
          <p:cNvSpPr>
            <a:spLocks noGrp="1" noChangeArrowheads="1"/>
          </p:cNvSpPr>
          <p:nvPr>
            <p:ph type="title" idx="4294967295"/>
          </p:nvPr>
        </p:nvSpPr>
        <p:spPr>
          <a:xfrm>
            <a:off x="495300" y="85725"/>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85608"/>
          <a:lstStyle/>
          <a:p>
            <a:pPr eaLnBrk="1" hangingPunct="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a:effectLst>
                  <a:outerShdw blurRad="38100" dist="38100" dir="2700000" algn="tl">
                    <a:srgbClr val="C0C0C0"/>
                  </a:outerShdw>
                </a:effectLst>
              </a:rPr>
              <a:t>Tracing</a:t>
            </a:r>
          </a:p>
        </p:txBody>
      </p:sp>
      <p:sp>
        <p:nvSpPr>
          <p:cNvPr id="19458" name="Line 2">
            <a:extLst>
              <a:ext uri="{FF2B5EF4-FFF2-40B4-BE49-F238E27FC236}">
                <a16:creationId xmlns:a16="http://schemas.microsoft.com/office/drawing/2014/main" id="{5AC7C1BB-B88D-7E48-AB11-CB5D82EAD9AD}"/>
              </a:ext>
            </a:extLst>
          </p:cNvPr>
          <p:cNvSpPr>
            <a:spLocks noChangeShapeType="1"/>
          </p:cNvSpPr>
          <p:nvPr/>
        </p:nvSpPr>
        <p:spPr bwMode="auto">
          <a:xfrm flipH="1" flipV="1">
            <a:off x="2362200" y="3860800"/>
            <a:ext cx="2990850" cy="1911350"/>
          </a:xfrm>
          <a:prstGeom prst="line">
            <a:avLst/>
          </a:prstGeom>
          <a:noFill/>
          <a:ln w="76200" cap="flat" cmpd="sng">
            <a:solidFill>
              <a:schemeClr val="accent2">
                <a:lumMod val="60000"/>
                <a:lumOff val="40000"/>
              </a:schemeClr>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n w="76200" cmpd="sng">
                <a:solidFill>
                  <a:schemeClr val="tx1"/>
                </a:solidFill>
              </a:ln>
              <a:latin typeface="Arial" charset="0"/>
              <a:ea typeface="ＭＳ Ｐゴシック" charset="0"/>
            </a:endParaRPr>
          </a:p>
        </p:txBody>
      </p:sp>
      <p:sp>
        <p:nvSpPr>
          <p:cNvPr id="76803" name="Text Box 3">
            <a:extLst>
              <a:ext uri="{FF2B5EF4-FFF2-40B4-BE49-F238E27FC236}">
                <a16:creationId xmlns:a16="http://schemas.microsoft.com/office/drawing/2014/main" id="{9CD96D93-F9CB-7141-95A1-0F4930E45CCA}"/>
              </a:ext>
            </a:extLst>
          </p:cNvPr>
          <p:cNvSpPr txBox="1">
            <a:spLocks noChangeArrowheads="1"/>
          </p:cNvSpPr>
          <p:nvPr/>
        </p:nvSpPr>
        <p:spPr bwMode="auto">
          <a:xfrm rot="-1709822">
            <a:off x="4413250" y="5626100"/>
            <a:ext cx="2055813" cy="368300"/>
          </a:xfrm>
          <a:prstGeom prst="rect">
            <a:avLst/>
          </a:prstGeom>
          <a:solidFill>
            <a:srgbClr val="FCF4C7"/>
          </a:solidFill>
          <a:ln w="9360">
            <a:solidFill>
              <a:srgbClr val="F7DF56"/>
            </a:solidFill>
            <a:miter lim="800000"/>
            <a:headEnd/>
            <a:tailEnd/>
          </a:ln>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lnSpc>
                <a:spcPct val="100000"/>
              </a:lnSpc>
            </a:pPr>
            <a:r>
              <a:rPr lang="en-GB" altLang="en-US" sz="1800" dirty="0">
                <a:solidFill>
                  <a:srgbClr val="000000"/>
                </a:solidFill>
                <a:latin typeface="Verdana" panose="020B0604030504040204" pitchFamily="34" charset="0"/>
              </a:rPr>
              <a:t>trace instruction</a:t>
            </a:r>
          </a:p>
        </p:txBody>
      </p:sp>
      <p:sp>
        <p:nvSpPr>
          <p:cNvPr id="19460" name="Rectangle 4">
            <a:extLst>
              <a:ext uri="{FF2B5EF4-FFF2-40B4-BE49-F238E27FC236}">
                <a16:creationId xmlns:a16="http://schemas.microsoft.com/office/drawing/2014/main" id="{36DEE7ED-51D2-B449-AF39-8D6C04ABD6BF}"/>
              </a:ext>
            </a:extLst>
          </p:cNvPr>
          <p:cNvSpPr>
            <a:spLocks noGrp="1" noChangeArrowheads="1"/>
          </p:cNvSpPr>
          <p:nvPr>
            <p:ph type="body" idx="4294967295"/>
          </p:nvPr>
        </p:nvSpPr>
        <p:spPr>
          <a:xfrm>
            <a:off x="495300" y="1196975"/>
            <a:ext cx="8909050" cy="41036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48384" rIns="0" bIns="0"/>
          <a:lstStyle/>
          <a:p>
            <a:pPr marL="339725" indent="-339725" eaLnBrk="1" hangingPunct="1">
              <a:lnSpc>
                <a:spcPct val="84000"/>
              </a:lnSpc>
              <a:spcBef>
                <a:spcPts val="600"/>
              </a:spcBef>
              <a:buClr>
                <a:srgbClr val="666600"/>
              </a:buClr>
              <a:buSzPct val="75000"/>
              <a:buFont typeface="Wingdings" pitchFamily="2" charset="2"/>
              <a:buChar char=""/>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pPr>
            <a:r>
              <a:rPr lang="en-GB" altLang="en-US" sz="2400"/>
              <a:t>Insert temporary statements into code to output values during calculation.</a:t>
            </a:r>
          </a:p>
          <a:p>
            <a:pPr marL="339725" indent="-339725" eaLnBrk="1" hangingPunct="1">
              <a:lnSpc>
                <a:spcPct val="84000"/>
              </a:lnSpc>
              <a:spcBef>
                <a:spcPts val="600"/>
              </a:spcBef>
              <a:buClr>
                <a:srgbClr val="666600"/>
              </a:buClr>
              <a:buSzPct val="75000"/>
              <a:buFont typeface="Wingdings" pitchFamily="2" charset="2"/>
              <a:buChar char=""/>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pPr>
            <a:r>
              <a:rPr lang="en-GB" altLang="en-US" sz="2400"/>
              <a:t>Very useful when there is no debugger!</a:t>
            </a:r>
          </a:p>
          <a:p>
            <a:pPr marL="339725" indent="-339725" eaLnBrk="1" hangingPunct="1">
              <a:lnSpc>
                <a:spcPct val="84000"/>
              </a:lnSpc>
              <a:spcBef>
                <a:spcPts val="600"/>
              </a:spcBef>
              <a:buClr>
                <a:srgbClr val="666600"/>
              </a:buClr>
              <a:buSzPct val="75000"/>
              <a:buFont typeface="Wingdings" pitchFamily="2" charset="2"/>
              <a:buChar char=""/>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pPr>
            <a:r>
              <a:rPr lang="en-GB" altLang="en-US" sz="2400"/>
              <a:t>Example:</a:t>
            </a:r>
          </a:p>
          <a:p>
            <a:pPr marL="339725" indent="-339725" eaLnBrk="1" hangingPunct="1">
              <a:lnSpc>
                <a:spcPct val="85000"/>
              </a:lnSpc>
              <a:spcBef>
                <a:spcPts val="500"/>
              </a:spcBef>
              <a:buClrTx/>
              <a:buSzTx/>
              <a:buFontTx/>
              <a:buNone/>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pPr>
            <a:r>
              <a:rPr lang="en-GB" altLang="en-US" sz="2000">
                <a:latin typeface="Courier" pitchFamily="2" charset="0"/>
              </a:rPr>
              <a:t>x = y*y*2</a:t>
            </a:r>
          </a:p>
          <a:p>
            <a:pPr marL="339725" indent="-339725" eaLnBrk="1" hangingPunct="1">
              <a:lnSpc>
                <a:spcPct val="85000"/>
              </a:lnSpc>
              <a:spcBef>
                <a:spcPts val="500"/>
              </a:spcBef>
              <a:buClrTx/>
              <a:buSzTx/>
              <a:buFontTx/>
              <a:buNone/>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pPr>
            <a:r>
              <a:rPr lang="en-GB" altLang="en-US" sz="2000">
                <a:latin typeface="Courier" pitchFamily="2" charset="0"/>
              </a:rPr>
              <a:t>z = x+5</a:t>
            </a:r>
          </a:p>
          <a:p>
            <a:pPr marL="339725" indent="-339725" eaLnBrk="1" hangingPunct="1">
              <a:lnSpc>
                <a:spcPct val="85000"/>
              </a:lnSpc>
              <a:spcBef>
                <a:spcPts val="500"/>
              </a:spcBef>
              <a:buClrTx/>
              <a:buSzTx/>
              <a:buFontTx/>
              <a:buNone/>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pPr>
            <a:endParaRPr lang="en-GB" altLang="en-US" sz="2000">
              <a:latin typeface="Courier" pitchFamily="2" charset="0"/>
            </a:endParaRPr>
          </a:p>
          <a:p>
            <a:pPr marL="339725" indent="-339725" eaLnBrk="1" hangingPunct="1">
              <a:lnSpc>
                <a:spcPct val="85000"/>
              </a:lnSpc>
              <a:spcBef>
                <a:spcPts val="500"/>
              </a:spcBef>
              <a:buClrTx/>
              <a:buSzTx/>
              <a:buFontTx/>
              <a:buNone/>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pPr>
            <a:r>
              <a:rPr lang="en-GB" altLang="en-US" sz="2000">
                <a:latin typeface="Courier" pitchFamily="2" charset="0"/>
              </a:rPr>
              <a:t>print (z) </a:t>
            </a:r>
          </a:p>
          <a:p>
            <a:pPr marL="339725" indent="-339725" eaLnBrk="1" hangingPunct="1">
              <a:lnSpc>
                <a:spcPct val="85000"/>
              </a:lnSpc>
              <a:spcBef>
                <a:spcPts val="500"/>
              </a:spcBef>
              <a:buClrTx/>
              <a:buSzTx/>
              <a:buFontTx/>
              <a:buNone/>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pPr>
            <a:r>
              <a:rPr lang="en-GB" altLang="en-US" sz="2000">
                <a:latin typeface="Courier" pitchFamily="2" charset="0"/>
              </a:rPr>
              <a:t>if z == 13:‏</a:t>
            </a:r>
          </a:p>
          <a:p>
            <a:pPr marL="339725" indent="-339725" eaLnBrk="1" hangingPunct="1">
              <a:lnSpc>
                <a:spcPct val="85000"/>
              </a:lnSpc>
              <a:spcBef>
                <a:spcPts val="500"/>
              </a:spcBef>
              <a:buClrTx/>
              <a:buSzTx/>
              <a:buFontTx/>
              <a:buNone/>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pPr>
            <a:r>
              <a:rPr lang="en-GB" altLang="en-US" sz="2000">
                <a:latin typeface="Courier" pitchFamily="2" charset="0"/>
              </a:rPr>
              <a:t>   …</a:t>
            </a:r>
          </a:p>
        </p:txBody>
      </p:sp>
      <p:pic>
        <p:nvPicPr>
          <p:cNvPr id="19461" name="Picture 5">
            <a:extLst>
              <a:ext uri="{FF2B5EF4-FFF2-40B4-BE49-F238E27FC236}">
                <a16:creationId xmlns:a16="http://schemas.microsoft.com/office/drawing/2014/main" id="{C6F4C9DA-7ADA-1C41-B880-4D6CBADD024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659563" y="1979613"/>
            <a:ext cx="2879725" cy="2519362"/>
          </a:xfrm>
          <a:prstGeom prst="rect">
            <a:avLst/>
          </a:prstGeom>
          <a:noFill/>
          <a:ln>
            <a:noFill/>
          </a:ln>
          <a:effectLst/>
          <a:extLst>
            <a:ext uri="{909E8E84-426E-40dd-AFC4-6F175D3DCCD1}">
              <a14:hiddenFill xmlns:a14="http://schemas.microsoft.com/office/drawing/2010/main" xmlns="">
                <a:blipFill dpi="0" rotWithShape="0">
                  <a:blip xmlns:r="http://schemas.openxmlformats.org/officeDocument/2006/relationships"/>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5448982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a:extLst>
              <a:ext uri="{FF2B5EF4-FFF2-40B4-BE49-F238E27FC236}">
                <a16:creationId xmlns:a16="http://schemas.microsoft.com/office/drawing/2014/main" id="{9DE8712D-10BD-5846-BAED-0254F5203C0B}"/>
              </a:ext>
            </a:extLst>
          </p:cNvPr>
          <p:cNvSpPr>
            <a:spLocks noGrp="1" noChangeArrowheads="1"/>
          </p:cNvSpPr>
          <p:nvPr>
            <p:ph type="title" idx="4294967295"/>
          </p:nvPr>
        </p:nvSpPr>
        <p:spPr>
          <a:xfrm>
            <a:off x="495300" y="85725"/>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85608"/>
          <a:lstStyle/>
          <a:p>
            <a:pPr eaLnBrk="1" hangingPunct="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a:effectLst>
                  <a:outerShdw blurRad="38100" dist="38100" dir="2700000" algn="tl">
                    <a:srgbClr val="C0C0C0"/>
                  </a:outerShdw>
                </a:effectLst>
              </a:rPr>
              <a:t>Debugging</a:t>
            </a:r>
          </a:p>
        </p:txBody>
      </p:sp>
      <p:sp>
        <p:nvSpPr>
          <p:cNvPr id="20482" name="Rectangle 2">
            <a:extLst>
              <a:ext uri="{FF2B5EF4-FFF2-40B4-BE49-F238E27FC236}">
                <a16:creationId xmlns:a16="http://schemas.microsoft.com/office/drawing/2014/main" id="{CC5E98CF-B71C-B544-8558-25A92CAA8D31}"/>
              </a:ext>
            </a:extLst>
          </p:cNvPr>
          <p:cNvSpPr>
            <a:spLocks noGrp="1" noChangeArrowheads="1"/>
          </p:cNvSpPr>
          <p:nvPr>
            <p:ph type="body" idx="4294967295"/>
          </p:nvPr>
        </p:nvSpPr>
        <p:spPr>
          <a:xfrm>
            <a:off x="3370263" y="1484313"/>
            <a:ext cx="6175375" cy="1528762"/>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24695" rIns="0" bIns="0"/>
          <a:lstStyle/>
          <a:p>
            <a:pPr marL="339725" indent="-339725" eaLnBrk="1" hangingPunct="1">
              <a:lnSpc>
                <a:spcPct val="93000"/>
              </a:lnSpc>
              <a:buClr>
                <a:srgbClr val="666600"/>
              </a:buClr>
              <a:buSzPct val="75000"/>
              <a:buFont typeface="Wingdings" charset="0"/>
              <a:buChar char=""/>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a:pPr>
            <a:r>
              <a:rPr lang="en-GB" b="1" dirty="0"/>
              <a:t>Debugging</a:t>
            </a:r>
            <a:r>
              <a:rPr lang="en-GB" dirty="0"/>
              <a:t> is the process of finding </a:t>
            </a:r>
            <a:r>
              <a:rPr lang="en-GB" b="1" dirty="0"/>
              <a:t>errors</a:t>
            </a:r>
            <a:r>
              <a:rPr lang="en-GB" dirty="0"/>
              <a:t> or </a:t>
            </a:r>
            <a:r>
              <a:rPr lang="en-GB" b="1" dirty="0"/>
              <a:t>bugs</a:t>
            </a:r>
            <a:r>
              <a:rPr lang="en-GB" dirty="0"/>
              <a:t> in code.</a:t>
            </a:r>
          </a:p>
        </p:txBody>
      </p:sp>
      <p:pic>
        <p:nvPicPr>
          <p:cNvPr id="78851" name="Picture 6">
            <a:extLst>
              <a:ext uri="{FF2B5EF4-FFF2-40B4-BE49-F238E27FC236}">
                <a16:creationId xmlns:a16="http://schemas.microsoft.com/office/drawing/2014/main" id="{56B3D669-6451-384C-88B0-8B9D2BD9B41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588" y="1125538"/>
            <a:ext cx="2976562"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732F5FB2-3F81-F240-82E5-C15F444A3F50}"/>
              </a:ext>
            </a:extLst>
          </p:cNvPr>
          <p:cNvSpPr txBox="1">
            <a:spLocks noChangeArrowheads="1"/>
          </p:cNvSpPr>
          <p:nvPr/>
        </p:nvSpPr>
        <p:spPr bwMode="auto">
          <a:xfrm>
            <a:off x="273050" y="3429000"/>
            <a:ext cx="9432925" cy="49291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24695" rIns="0" bIns="0"/>
          <a:lstStyle>
            <a:lvl1pPr marL="339725" indent="-339725" eaLnBrk="0" hangingPunct="0">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sz="2400">
                <a:solidFill>
                  <a:schemeClr val="bg1"/>
                </a:solidFill>
                <a:latin typeface="Arial" panose="020B0604020202020204" pitchFamily="34" charset="0"/>
                <a:ea typeface="ＭＳ Ｐゴシック" panose="020B0600070205080204" pitchFamily="34" charset="-128"/>
              </a:defRPr>
            </a:lvl1pPr>
            <a:lvl2pPr marL="739775" indent="-282575" eaLnBrk="0" hangingPunct="0">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458788" algn="l"/>
                <a:tab pos="915988" algn="l"/>
                <a:tab pos="1373188" algn="l"/>
                <a:tab pos="1830388" algn="l"/>
                <a:tab pos="2287588" algn="l"/>
                <a:tab pos="2744788" algn="l"/>
                <a:tab pos="3201988" algn="l"/>
                <a:tab pos="3659188" algn="l"/>
                <a:tab pos="4116388" algn="l"/>
                <a:tab pos="4573588" algn="l"/>
                <a:tab pos="5030788" algn="l"/>
                <a:tab pos="5487988" algn="l"/>
                <a:tab pos="5945188" algn="l"/>
                <a:tab pos="6402388" algn="l"/>
                <a:tab pos="6859588" algn="l"/>
                <a:tab pos="7316788" algn="l"/>
                <a:tab pos="7773988" algn="l"/>
                <a:tab pos="8231188" algn="l"/>
                <a:tab pos="8688388" algn="l"/>
                <a:tab pos="9145588"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lnSpc>
                <a:spcPct val="93000"/>
              </a:lnSpc>
              <a:spcBef>
                <a:spcPts val="700"/>
              </a:spcBef>
              <a:buClr>
                <a:srgbClr val="666600"/>
              </a:buClr>
              <a:buSzPct val="75000"/>
              <a:buFont typeface="Wingdings" pitchFamily="2" charset="2"/>
              <a:buChar char=""/>
            </a:pPr>
            <a:r>
              <a:rPr lang="en-GB" altLang="en-US" sz="2800">
                <a:solidFill>
                  <a:srgbClr val="000000"/>
                </a:solidFill>
                <a:latin typeface="FreeSans" pitchFamily="32" charset="0"/>
              </a:rPr>
              <a:t>A </a:t>
            </a:r>
            <a:r>
              <a:rPr lang="en-GB" altLang="en-US" sz="2800" b="1">
                <a:solidFill>
                  <a:srgbClr val="000000"/>
                </a:solidFill>
                <a:latin typeface="FreeSans" pitchFamily="32" charset="0"/>
              </a:rPr>
              <a:t>debugger </a:t>
            </a:r>
            <a:r>
              <a:rPr lang="en-GB" altLang="en-US" sz="2800">
                <a:solidFill>
                  <a:srgbClr val="000000"/>
                </a:solidFill>
                <a:latin typeface="FreeSans" pitchFamily="32" charset="0"/>
              </a:rPr>
              <a:t>is a tool for executing an application where the programmer can carefully control execution and inspect data.</a:t>
            </a:r>
          </a:p>
          <a:p>
            <a:pPr eaLnBrk="1" hangingPunct="1">
              <a:lnSpc>
                <a:spcPct val="93000"/>
              </a:lnSpc>
              <a:spcBef>
                <a:spcPts val="700"/>
              </a:spcBef>
              <a:buClr>
                <a:srgbClr val="666600"/>
              </a:buClr>
              <a:buSzPct val="75000"/>
              <a:buFont typeface="Wingdings" pitchFamily="2" charset="2"/>
              <a:buChar char=""/>
            </a:pPr>
            <a:r>
              <a:rPr lang="en-GB" altLang="en-US" sz="2800">
                <a:solidFill>
                  <a:srgbClr val="000000"/>
                </a:solidFill>
                <a:latin typeface="FreeSans" pitchFamily="32" charset="0"/>
              </a:rPr>
              <a:t>Features include:</a:t>
            </a:r>
          </a:p>
          <a:p>
            <a:pPr lvl="1" eaLnBrk="1" hangingPunct="1">
              <a:lnSpc>
                <a:spcPct val="93000"/>
              </a:lnSpc>
              <a:spcBef>
                <a:spcPts val="600"/>
              </a:spcBef>
              <a:buClr>
                <a:srgbClr val="999900"/>
              </a:buClr>
              <a:buSzPct val="75000"/>
              <a:buFont typeface="Wingdings" pitchFamily="2" charset="2"/>
              <a:buChar char=""/>
            </a:pPr>
            <a:r>
              <a:rPr lang="en-GB" altLang="en-US">
                <a:solidFill>
                  <a:srgbClr val="000000"/>
                </a:solidFill>
                <a:latin typeface="FreeSans" pitchFamily="32" charset="0"/>
              </a:rPr>
              <a:t>step through code one instruction at a time</a:t>
            </a:r>
          </a:p>
          <a:p>
            <a:pPr lvl="1" eaLnBrk="1" hangingPunct="1">
              <a:lnSpc>
                <a:spcPct val="93000"/>
              </a:lnSpc>
              <a:spcBef>
                <a:spcPts val="600"/>
              </a:spcBef>
              <a:buClr>
                <a:srgbClr val="999900"/>
              </a:buClr>
              <a:buSzPct val="75000"/>
              <a:buFont typeface="Wingdings" pitchFamily="2" charset="2"/>
              <a:buChar char=""/>
            </a:pPr>
            <a:r>
              <a:rPr lang="en-GB" altLang="en-US">
                <a:solidFill>
                  <a:srgbClr val="000000"/>
                </a:solidFill>
                <a:latin typeface="FreeSans" pitchFamily="32" charset="0"/>
              </a:rPr>
              <a:t>viewing variables (“Stack Data” in Wing101)</a:t>
            </a:r>
          </a:p>
          <a:p>
            <a:pPr lvl="1" eaLnBrk="1" hangingPunct="1">
              <a:lnSpc>
                <a:spcPct val="93000"/>
              </a:lnSpc>
              <a:spcBef>
                <a:spcPts val="600"/>
              </a:spcBef>
              <a:buClr>
                <a:srgbClr val="999900"/>
              </a:buClr>
              <a:buSzPct val="75000"/>
              <a:buFont typeface="Wingdings" pitchFamily="2" charset="2"/>
              <a:buChar char=""/>
            </a:pPr>
            <a:r>
              <a:rPr lang="en-GB" altLang="en-US">
                <a:solidFill>
                  <a:srgbClr val="000000"/>
                </a:solidFill>
                <a:latin typeface="FreeSans" pitchFamily="32" charset="0"/>
              </a:rPr>
              <a:t>insert and remove breakpoints to pause execution</a:t>
            </a:r>
          </a:p>
        </p:txBody>
      </p:sp>
      <p:sp>
        <p:nvSpPr>
          <p:cNvPr id="9" name="TextBox 8">
            <a:extLst>
              <a:ext uri="{FF2B5EF4-FFF2-40B4-BE49-F238E27FC236}">
                <a16:creationId xmlns:a16="http://schemas.microsoft.com/office/drawing/2014/main" id="{6AEAFDFB-706B-224E-8A69-F1CA72754309}"/>
              </a:ext>
            </a:extLst>
          </p:cNvPr>
          <p:cNvSpPr txBox="1"/>
          <p:nvPr/>
        </p:nvSpPr>
        <p:spPr>
          <a:xfrm rot="19262294">
            <a:off x="7586663" y="4552950"/>
            <a:ext cx="2176462" cy="1230313"/>
          </a:xfrm>
          <a:prstGeom prst="rect">
            <a:avLst/>
          </a:prstGeom>
          <a:solidFill>
            <a:schemeClr val="accent2">
              <a:lumMod val="20000"/>
              <a:lumOff val="80000"/>
            </a:schemeClr>
          </a:solidFill>
          <a:ln>
            <a:solidFill>
              <a:schemeClr val="accent2">
                <a:lumMod val="60000"/>
                <a:lumOff val="40000"/>
              </a:schemeClr>
            </a:solidFill>
          </a:ln>
        </p:spPr>
        <p:txBody>
          <a:bodyPr>
            <a:spAutoFit/>
          </a:bodyPr>
          <a:lstStyle/>
          <a:p>
            <a:pPr algn="ctr">
              <a:buFont typeface="Times New Roman" charset="0"/>
              <a:buNone/>
              <a:defRPr/>
            </a:pPr>
            <a:r>
              <a:rPr lang="en-US" sz="2400" b="1" dirty="0">
                <a:solidFill>
                  <a:srgbClr val="6E6964"/>
                </a:solidFill>
                <a:latin typeface="Arial" charset="0"/>
                <a:ea typeface="ＭＳ Ｐゴシック" charset="0"/>
                <a:cs typeface="ＭＳ Ｐゴシック" charset="0"/>
              </a:rPr>
              <a:t>Wing101 manual has info on debug</a:t>
            </a:r>
          </a:p>
        </p:txBody>
      </p:sp>
    </p:spTree>
    <p:extLst>
      <p:ext uri="{BB962C8B-B14F-4D97-AF65-F5344CB8AC3E}">
        <p14:creationId xmlns:p14="http://schemas.microsoft.com/office/powerpoint/2010/main" val="24963671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4A1D3-22C5-E240-B98F-065E9F8F1E2C}"/>
              </a:ext>
            </a:extLst>
          </p:cNvPr>
          <p:cNvSpPr>
            <a:spLocks noGrp="1"/>
          </p:cNvSpPr>
          <p:nvPr>
            <p:ph type="title"/>
          </p:nvPr>
        </p:nvSpPr>
        <p:spPr/>
        <p:txBody>
          <a:bodyPr/>
          <a:lstStyle/>
          <a:p>
            <a:r>
              <a:rPr lang="en-US" dirty="0"/>
              <a:t>We can use debugging to explain </a:t>
            </a:r>
          </a:p>
        </p:txBody>
      </p:sp>
      <p:sp>
        <p:nvSpPr>
          <p:cNvPr id="3" name="Content Placeholder 2">
            <a:extLst>
              <a:ext uri="{FF2B5EF4-FFF2-40B4-BE49-F238E27FC236}">
                <a16:creationId xmlns:a16="http://schemas.microsoft.com/office/drawing/2014/main" id="{E6C58339-2E8B-5842-A715-8F9284B410FF}"/>
              </a:ext>
            </a:extLst>
          </p:cNvPr>
          <p:cNvSpPr>
            <a:spLocks noGrp="1"/>
          </p:cNvSpPr>
          <p:nvPr>
            <p:ph idx="1"/>
          </p:nvPr>
        </p:nvSpPr>
        <p:spPr/>
        <p:txBody>
          <a:bodyPr/>
          <a:lstStyle/>
          <a:p>
            <a:r>
              <a:rPr lang="en-US" dirty="0"/>
              <a:t>if __name__=='__main__': </a:t>
            </a:r>
          </a:p>
        </p:txBody>
      </p:sp>
    </p:spTree>
    <p:extLst>
      <p:ext uri="{BB962C8B-B14F-4D97-AF65-F5344CB8AC3E}">
        <p14:creationId xmlns:p14="http://schemas.microsoft.com/office/powerpoint/2010/main" val="13887096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816C2-BB28-A242-80C9-194F7F970A57}"/>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Checkpoint</a:t>
            </a:r>
          </a:p>
        </p:txBody>
      </p:sp>
      <p:sp>
        <p:nvSpPr>
          <p:cNvPr id="3" name="Content Placeholder 2">
            <a:extLst>
              <a:ext uri="{FF2B5EF4-FFF2-40B4-BE49-F238E27FC236}">
                <a16:creationId xmlns:a16="http://schemas.microsoft.com/office/drawing/2014/main" id="{3C1916EF-D361-D24E-B09A-C1221DAFE4BA}"/>
              </a:ext>
            </a:extLst>
          </p:cNvPr>
          <p:cNvSpPr>
            <a:spLocks noGrp="1"/>
          </p:cNvSpPr>
          <p:nvPr>
            <p:ph idx="1"/>
          </p:nvPr>
        </p:nvSpPr>
        <p:spPr>
          <a:xfrm>
            <a:off x="495300" y="1196975"/>
            <a:ext cx="5610225" cy="4926013"/>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err="1">
                <a:latin typeface="Courier New"/>
                <a:cs typeface="Courier New"/>
              </a:rPr>
              <a:t>def</a:t>
            </a:r>
            <a:r>
              <a:rPr lang="en-US" dirty="0">
                <a:latin typeface="Courier New"/>
                <a:cs typeface="Courier New"/>
              </a:rPr>
              <a:t> riddle(n):</a:t>
            </a:r>
          </a:p>
          <a:p>
            <a:pPr>
              <a:buFont typeface="Times New Roman" charset="0"/>
              <a:buNone/>
              <a:defRPr/>
            </a:pPr>
            <a:r>
              <a:rPr lang="en-US" dirty="0">
                <a:latin typeface="Courier New"/>
                <a:cs typeface="Courier New"/>
              </a:rPr>
              <a:t>	if n&lt;=0:</a:t>
            </a:r>
          </a:p>
          <a:p>
            <a:pPr>
              <a:buFont typeface="Times New Roman" charset="0"/>
              <a:buNone/>
              <a:defRPr/>
            </a:pPr>
            <a:r>
              <a:rPr lang="en-US" dirty="0">
                <a:latin typeface="Courier New"/>
                <a:cs typeface="Courier New"/>
              </a:rPr>
              <a:t>			return 0</a:t>
            </a:r>
          </a:p>
          <a:p>
            <a:pPr>
              <a:buFont typeface="Times New Roman" charset="0"/>
              <a:buNone/>
              <a:defRPr/>
            </a:pPr>
            <a:r>
              <a:rPr lang="en-US" dirty="0">
                <a:latin typeface="Courier New"/>
                <a:cs typeface="Courier New"/>
              </a:rPr>
              <a:t>	a=1</a:t>
            </a:r>
          </a:p>
          <a:p>
            <a:pPr>
              <a:buFont typeface="Times New Roman" charset="0"/>
              <a:buNone/>
              <a:defRPr/>
            </a:pPr>
            <a:r>
              <a:rPr lang="en-US" dirty="0">
                <a:latin typeface="Courier New"/>
                <a:cs typeface="Courier New"/>
              </a:rPr>
              <a:t>	b=1</a:t>
            </a:r>
          </a:p>
          <a:p>
            <a:pPr>
              <a:buFont typeface="Times New Roman" charset="0"/>
              <a:buNone/>
              <a:defRPr/>
            </a:pPr>
            <a:r>
              <a:rPr lang="en-US" dirty="0">
                <a:latin typeface="Courier New"/>
                <a:cs typeface="Courier New"/>
              </a:rPr>
              <a:t>	for </a:t>
            </a:r>
            <a:r>
              <a:rPr lang="en-US" dirty="0" err="1">
                <a:latin typeface="Courier New"/>
                <a:cs typeface="Courier New"/>
              </a:rPr>
              <a:t>i</a:t>
            </a:r>
            <a:r>
              <a:rPr lang="en-US" dirty="0">
                <a:latin typeface="Courier New"/>
                <a:cs typeface="Courier New"/>
              </a:rPr>
              <a:t> in range(n-2):</a:t>
            </a:r>
          </a:p>
          <a:p>
            <a:pPr>
              <a:buFont typeface="Times New Roman" charset="0"/>
              <a:buNone/>
              <a:defRPr/>
            </a:pPr>
            <a:r>
              <a:rPr lang="en-US" dirty="0">
                <a:latin typeface="Courier New"/>
                <a:cs typeface="Courier New"/>
              </a:rPr>
              <a:t>			</a:t>
            </a:r>
            <a:r>
              <a:rPr lang="en-US" dirty="0" err="1">
                <a:latin typeface="Courier New"/>
                <a:cs typeface="Courier New"/>
              </a:rPr>
              <a:t>a,b</a:t>
            </a:r>
            <a:r>
              <a:rPr lang="en-US" dirty="0">
                <a:latin typeface="Courier New"/>
                <a:cs typeface="Courier New"/>
              </a:rPr>
              <a:t>=</a:t>
            </a:r>
            <a:r>
              <a:rPr lang="en-US" dirty="0" err="1">
                <a:latin typeface="Courier New"/>
                <a:cs typeface="Courier New"/>
              </a:rPr>
              <a:t>a+b,a</a:t>
            </a:r>
            <a:endParaRPr lang="en-US" dirty="0">
              <a:latin typeface="Courier New"/>
              <a:cs typeface="Courier New"/>
            </a:endParaRPr>
          </a:p>
          <a:p>
            <a:pPr>
              <a:buFont typeface="Times New Roman" charset="0"/>
              <a:buNone/>
              <a:defRPr/>
            </a:pPr>
            <a:r>
              <a:rPr lang="en-US" dirty="0">
                <a:latin typeface="Courier New"/>
                <a:cs typeface="Courier New"/>
              </a:rPr>
              <a:t>	</a:t>
            </a:r>
            <a:r>
              <a:rPr lang="en-US" dirty="0">
                <a:solidFill>
                  <a:srgbClr val="7F3400"/>
                </a:solidFill>
                <a:latin typeface="Courier New"/>
                <a:cs typeface="Courier New"/>
              </a:rPr>
              <a:t>return a</a:t>
            </a:r>
          </a:p>
        </p:txBody>
      </p:sp>
      <p:sp>
        <p:nvSpPr>
          <p:cNvPr id="5" name="Text Box 2">
            <a:extLst>
              <a:ext uri="{FF2B5EF4-FFF2-40B4-BE49-F238E27FC236}">
                <a16:creationId xmlns:a16="http://schemas.microsoft.com/office/drawing/2014/main" id="{7AD65C0B-F3C9-D446-968D-CE806C9D9410}"/>
              </a:ext>
            </a:extLst>
          </p:cNvPr>
          <p:cNvSpPr txBox="1">
            <a:spLocks noChangeArrowheads="1"/>
          </p:cNvSpPr>
          <p:nvPr/>
        </p:nvSpPr>
        <p:spPr bwMode="auto">
          <a:xfrm>
            <a:off x="5861869" y="1268760"/>
            <a:ext cx="3700437" cy="1608138"/>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Equivalence classes:</a:t>
            </a:r>
          </a:p>
          <a:p>
            <a:pPr>
              <a:lnSpc>
                <a:spcPct val="100000"/>
              </a:lnSpc>
              <a:spcBef>
                <a:spcPts val="1125"/>
              </a:spcBef>
              <a:buFont typeface="Times New Roman" charset="0"/>
              <a:buNone/>
              <a:defRPr/>
            </a:pPr>
            <a:r>
              <a:rPr lang="en-US" dirty="0">
                <a:solidFill>
                  <a:schemeClr val="bg1"/>
                </a:solidFill>
                <a:latin typeface="Verdana" charset="0"/>
              </a:rPr>
              <a:t>small multiple of 5: 5</a:t>
            </a:r>
            <a:br>
              <a:rPr lang="en-US" dirty="0">
                <a:solidFill>
                  <a:schemeClr val="bg1"/>
                </a:solidFill>
                <a:latin typeface="Verdana" charset="0"/>
              </a:rPr>
            </a:br>
            <a:r>
              <a:rPr lang="en-US" dirty="0">
                <a:solidFill>
                  <a:schemeClr val="bg1"/>
                </a:solidFill>
                <a:latin typeface="Verdana" charset="0"/>
              </a:rPr>
              <a:t>small non-multiples of 5: 3</a:t>
            </a:r>
            <a:br>
              <a:rPr lang="en-US" dirty="0">
                <a:solidFill>
                  <a:schemeClr val="bg1"/>
                </a:solidFill>
                <a:latin typeface="Verdana" charset="0"/>
              </a:rPr>
            </a:br>
            <a:r>
              <a:rPr lang="en-US" dirty="0">
                <a:solidFill>
                  <a:schemeClr val="bg1"/>
                </a:solidFill>
                <a:latin typeface="Verdana" charset="0"/>
              </a:rPr>
              <a:t>large multiple of 5: 25</a:t>
            </a:r>
            <a:br>
              <a:rPr lang="en-US" dirty="0">
                <a:solidFill>
                  <a:schemeClr val="bg1"/>
                </a:solidFill>
                <a:latin typeface="Verdana" charset="0"/>
              </a:rPr>
            </a:br>
            <a:r>
              <a:rPr lang="en-US" dirty="0">
                <a:solidFill>
                  <a:schemeClr val="bg1"/>
                </a:solidFill>
                <a:latin typeface="Verdana" charset="0"/>
              </a:rPr>
              <a:t>large non-multiples of 5: 23</a:t>
            </a:r>
          </a:p>
        </p:txBody>
      </p:sp>
      <p:sp>
        <p:nvSpPr>
          <p:cNvPr id="6" name="Text Box 3">
            <a:extLst>
              <a:ext uri="{FF2B5EF4-FFF2-40B4-BE49-F238E27FC236}">
                <a16:creationId xmlns:a16="http://schemas.microsoft.com/office/drawing/2014/main" id="{B69099F3-FB06-1443-875A-F5842E0801E8}"/>
              </a:ext>
            </a:extLst>
          </p:cNvPr>
          <p:cNvSpPr txBox="1">
            <a:spLocks noChangeArrowheads="1"/>
          </p:cNvSpPr>
          <p:nvPr/>
        </p:nvSpPr>
        <p:spPr bwMode="auto">
          <a:xfrm>
            <a:off x="5866631" y="3068985"/>
            <a:ext cx="3695675" cy="785813"/>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Boundary values:</a:t>
            </a:r>
          </a:p>
          <a:p>
            <a:pPr>
              <a:lnSpc>
                <a:spcPct val="100000"/>
              </a:lnSpc>
              <a:spcBef>
                <a:spcPts val="1125"/>
              </a:spcBef>
              <a:buFont typeface="Times New Roman" charset="0"/>
              <a:buNone/>
              <a:defRPr/>
            </a:pPr>
            <a:r>
              <a:rPr lang="en-US" dirty="0">
                <a:solidFill>
                  <a:srgbClr val="FFFFFF"/>
                </a:solidFill>
                <a:latin typeface="Verdana" charset="0"/>
              </a:rPr>
              <a:t>4, 5, 6, 9, 10, 11, 14, 15, 16</a:t>
            </a:r>
          </a:p>
        </p:txBody>
      </p:sp>
      <p:sp>
        <p:nvSpPr>
          <p:cNvPr id="7" name="Text Box 4">
            <a:extLst>
              <a:ext uri="{FF2B5EF4-FFF2-40B4-BE49-F238E27FC236}">
                <a16:creationId xmlns:a16="http://schemas.microsoft.com/office/drawing/2014/main" id="{D8EB4A39-7DAB-1444-97C4-60D34A3B7C6F}"/>
              </a:ext>
            </a:extLst>
          </p:cNvPr>
          <p:cNvSpPr txBox="1">
            <a:spLocks noChangeArrowheads="1"/>
          </p:cNvSpPr>
          <p:nvPr/>
        </p:nvSpPr>
        <p:spPr bwMode="auto">
          <a:xfrm>
            <a:off x="5866631" y="4121498"/>
            <a:ext cx="3695675" cy="785812"/>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Statement coverage:</a:t>
            </a:r>
          </a:p>
          <a:p>
            <a:pPr>
              <a:lnSpc>
                <a:spcPct val="100000"/>
              </a:lnSpc>
              <a:spcBef>
                <a:spcPts val="1125"/>
              </a:spcBef>
              <a:buFont typeface="Times New Roman" charset="0"/>
              <a:buNone/>
              <a:defRPr/>
            </a:pPr>
            <a:r>
              <a:rPr lang="en-US" dirty="0">
                <a:solidFill>
                  <a:srgbClr val="FFFFFF"/>
                </a:solidFill>
                <a:latin typeface="Verdana" charset="0"/>
              </a:rPr>
              <a:t>5, 14</a:t>
            </a:r>
          </a:p>
        </p:txBody>
      </p:sp>
      <p:sp>
        <p:nvSpPr>
          <p:cNvPr id="8" name="Text Box 5">
            <a:extLst>
              <a:ext uri="{FF2B5EF4-FFF2-40B4-BE49-F238E27FC236}">
                <a16:creationId xmlns:a16="http://schemas.microsoft.com/office/drawing/2014/main" id="{4EA31E47-4C0A-C54D-AAC1-0C0BF90A884E}"/>
              </a:ext>
            </a:extLst>
          </p:cNvPr>
          <p:cNvSpPr txBox="1">
            <a:spLocks noChangeArrowheads="1"/>
          </p:cNvSpPr>
          <p:nvPr/>
        </p:nvSpPr>
        <p:spPr bwMode="auto">
          <a:xfrm>
            <a:off x="5866631" y="5227985"/>
            <a:ext cx="3695675" cy="785813"/>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Path coverage:</a:t>
            </a:r>
          </a:p>
          <a:p>
            <a:pPr>
              <a:lnSpc>
                <a:spcPct val="100000"/>
              </a:lnSpc>
              <a:spcBef>
                <a:spcPts val="1125"/>
              </a:spcBef>
              <a:buFont typeface="Times New Roman" charset="0"/>
              <a:buNone/>
              <a:defRPr/>
            </a:pPr>
            <a:r>
              <a:rPr lang="en-US" dirty="0">
                <a:solidFill>
                  <a:srgbClr val="FFFFFF"/>
                </a:solidFill>
                <a:latin typeface="Verdana" charset="0"/>
              </a:rPr>
              <a:t>5, 7, 13, 20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2AD41857-A6AF-194C-862F-E30498327038}"/>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latin typeface="Helvetica" pitchFamily="2" charset="0"/>
              </a:rPr>
              <a:t>conditional program execution explained (again?)</a:t>
            </a:r>
          </a:p>
        </p:txBody>
      </p:sp>
      <p:sp>
        <p:nvSpPr>
          <p:cNvPr id="64515" name="Content Placeholder 2">
            <a:extLst>
              <a:ext uri="{FF2B5EF4-FFF2-40B4-BE49-F238E27FC236}">
                <a16:creationId xmlns:a16="http://schemas.microsoft.com/office/drawing/2014/main" id="{E2C155DA-19F7-6D4B-B1DC-3BF42A5C2B5C}"/>
              </a:ext>
            </a:extLst>
          </p:cNvPr>
          <p:cNvSpPr>
            <a:spLocks noGrp="1"/>
          </p:cNvSpPr>
          <p:nvPr>
            <p:ph sz="quarter" idx="1"/>
          </p:nvPr>
        </p:nvSpPr>
        <p:spPr>
          <a:xfrm>
            <a:off x="495300" y="1219200"/>
            <a:ext cx="8916988" cy="49371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0" indent="0"/>
            <a:r>
              <a:rPr lang="en-US" altLang="en-US">
                <a:latin typeface="Gill Sans MT" panose="020B0502020104020203" pitchFamily="34" charset="77"/>
              </a:rPr>
              <a:t>Some Python module files are designed to be run directly</a:t>
            </a:r>
          </a:p>
          <a:p>
            <a:pPr marL="457200" lvl="1" indent="0"/>
            <a:r>
              <a:rPr lang="en-US" altLang="en-US">
                <a:latin typeface="Gill Sans MT" panose="020B0502020104020203" pitchFamily="34" charset="77"/>
              </a:rPr>
              <a:t>usually referred to as </a:t>
            </a:r>
            <a:r>
              <a:rPr lang="ja-JP" altLang="en-US">
                <a:latin typeface="Gill Sans MT" panose="020B0502020104020203" pitchFamily="34" charset="77"/>
              </a:rPr>
              <a:t>“</a:t>
            </a:r>
            <a:r>
              <a:rPr lang="en-US" altLang="ja-JP">
                <a:latin typeface="Gill Sans MT" panose="020B0502020104020203" pitchFamily="34" charset="77"/>
              </a:rPr>
              <a:t>programs</a:t>
            </a:r>
            <a:r>
              <a:rPr lang="ja-JP" altLang="en-US">
                <a:latin typeface="Gill Sans MT" panose="020B0502020104020203" pitchFamily="34" charset="77"/>
              </a:rPr>
              <a:t>”</a:t>
            </a:r>
            <a:r>
              <a:rPr lang="en-US" altLang="ja-JP">
                <a:latin typeface="Gill Sans MT" panose="020B0502020104020203" pitchFamily="34" charset="77"/>
              </a:rPr>
              <a:t> or </a:t>
            </a:r>
            <a:r>
              <a:rPr lang="ja-JP" altLang="en-US">
                <a:latin typeface="Gill Sans MT" panose="020B0502020104020203" pitchFamily="34" charset="77"/>
              </a:rPr>
              <a:t>“</a:t>
            </a:r>
            <a:r>
              <a:rPr lang="en-US" altLang="ja-JP">
                <a:latin typeface="Gill Sans MT" panose="020B0502020104020203" pitchFamily="34" charset="77"/>
              </a:rPr>
              <a:t>scripts</a:t>
            </a:r>
            <a:r>
              <a:rPr lang="ja-JP" altLang="en-US">
                <a:latin typeface="Gill Sans MT" panose="020B0502020104020203" pitchFamily="34" charset="77"/>
              </a:rPr>
              <a:t>”</a:t>
            </a:r>
            <a:endParaRPr lang="en-US" altLang="ja-JP">
              <a:latin typeface="Gill Sans MT" panose="020B0502020104020203" pitchFamily="34" charset="77"/>
            </a:endParaRPr>
          </a:p>
          <a:p>
            <a:pPr marL="0" indent="0"/>
            <a:r>
              <a:rPr lang="en-US" altLang="en-US">
                <a:latin typeface="Gill Sans MT" panose="020B0502020104020203" pitchFamily="34" charset="77"/>
              </a:rPr>
              <a:t>Others are designed to be primarily imported and used by other programs</a:t>
            </a:r>
          </a:p>
          <a:p>
            <a:pPr marL="457200" lvl="1" indent="0"/>
            <a:r>
              <a:rPr lang="en-US" altLang="en-US">
                <a:latin typeface="Gill Sans MT" panose="020B0502020104020203" pitchFamily="34" charset="77"/>
              </a:rPr>
              <a:t>usually referred to as </a:t>
            </a:r>
            <a:r>
              <a:rPr lang="ja-JP" altLang="en-US">
                <a:latin typeface="Gill Sans MT" panose="020B0502020104020203" pitchFamily="34" charset="77"/>
              </a:rPr>
              <a:t>“</a:t>
            </a:r>
            <a:r>
              <a:rPr lang="en-US" altLang="ja-JP">
                <a:latin typeface="Gill Sans MT" panose="020B0502020104020203" pitchFamily="34" charset="77"/>
              </a:rPr>
              <a:t>libraries</a:t>
            </a:r>
            <a:r>
              <a:rPr lang="ja-JP" altLang="en-US">
                <a:latin typeface="Gill Sans MT" panose="020B0502020104020203" pitchFamily="34" charset="77"/>
              </a:rPr>
              <a:t>”</a:t>
            </a:r>
            <a:endParaRPr lang="en-US" altLang="ja-JP">
              <a:latin typeface="Gill Sans MT" panose="020B0502020104020203" pitchFamily="34" charset="77"/>
            </a:endParaRPr>
          </a:p>
          <a:p>
            <a:pPr marL="0" indent="0"/>
            <a:r>
              <a:rPr lang="en-US" altLang="en-US">
                <a:latin typeface="Gill Sans MT" panose="020B0502020104020203" pitchFamily="34" charset="77"/>
              </a:rPr>
              <a:t>Sometimes we want both functionalities, a module that can be either imported or run directly (when the </a:t>
            </a:r>
            <a:r>
              <a:rPr lang="ja-JP" altLang="en-US">
                <a:latin typeface="Gill Sans MT" panose="020B0502020104020203" pitchFamily="34" charset="77"/>
              </a:rPr>
              <a:t>“</a:t>
            </a:r>
            <a:r>
              <a:rPr lang="en-US" altLang="ja-JP">
                <a:latin typeface="Gill Sans MT" panose="020B0502020104020203" pitchFamily="34" charset="77"/>
              </a:rPr>
              <a:t>main</a:t>
            </a:r>
            <a:r>
              <a:rPr lang="ja-JP" altLang="en-US">
                <a:latin typeface="Gill Sans MT" panose="020B0502020104020203" pitchFamily="34" charset="77"/>
              </a:rPr>
              <a:t>”</a:t>
            </a:r>
            <a:r>
              <a:rPr lang="en-US" altLang="ja-JP">
                <a:latin typeface="Gill Sans MT" panose="020B0502020104020203" pitchFamily="34" charset="77"/>
              </a:rPr>
              <a:t> function will execute)</a:t>
            </a:r>
          </a:p>
          <a:p>
            <a:pPr marL="0" indent="0"/>
            <a:endParaRPr lang="en-US" altLang="en-US">
              <a:latin typeface="Gill Sans MT" panose="020B0502020104020203" pitchFamily="34" charset="77"/>
            </a:endParaRPr>
          </a:p>
        </p:txBody>
      </p:sp>
      <p:sp>
        <p:nvSpPr>
          <p:cNvPr id="64516" name="Slide Number Placeholder 3">
            <a:extLst>
              <a:ext uri="{FF2B5EF4-FFF2-40B4-BE49-F238E27FC236}">
                <a16:creationId xmlns:a16="http://schemas.microsoft.com/office/drawing/2014/main" id="{3C2FF852-703D-A143-A2B2-9BF25DFE07FF}"/>
              </a:ext>
            </a:extLst>
          </p:cNvPr>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Font typeface="Times New Roman" panose="02020603050405020304" pitchFamily="18" charset="0"/>
              <a:buNone/>
            </a:pPr>
            <a:fld id="{978784A2-2DA2-184B-91E9-2870AD6A2514}" type="slidenum">
              <a:rPr lang="en-US" altLang="en-US" sz="1400" smtClean="0">
                <a:solidFill>
                  <a:schemeClr val="tx2"/>
                </a:solidFill>
              </a:rPr>
              <a:pPr eaLnBrk="1" hangingPunct="1">
                <a:buFont typeface="Times New Roman" panose="02020603050405020304" pitchFamily="18" charset="0"/>
                <a:buNone/>
              </a:pPr>
              <a:t>5</a:t>
            </a:fld>
            <a:endParaRPr lang="en-US" altLang="en-US" sz="1400">
              <a:solidFill>
                <a:schemeClr val="tx2"/>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F8C3F-FB18-E04D-896A-83D771A9F568}"/>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Checkpoint</a:t>
            </a:r>
          </a:p>
        </p:txBody>
      </p:sp>
      <p:sp>
        <p:nvSpPr>
          <p:cNvPr id="3" name="Content Placeholder 2">
            <a:extLst>
              <a:ext uri="{FF2B5EF4-FFF2-40B4-BE49-F238E27FC236}">
                <a16:creationId xmlns:a16="http://schemas.microsoft.com/office/drawing/2014/main" id="{C1E149FE-8B86-BF44-AB19-8CD164997167}"/>
              </a:ext>
            </a:extLst>
          </p:cNvPr>
          <p:cNvSpPr>
            <a:spLocks noGrp="1"/>
          </p:cNvSpPr>
          <p:nvPr>
            <p:ph idx="1"/>
          </p:nvPr>
        </p:nvSpPr>
        <p:spPr>
          <a:xfrm>
            <a:off x="488950" y="1196975"/>
            <a:ext cx="5610225" cy="4926013"/>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err="1">
                <a:latin typeface="Courier New"/>
                <a:cs typeface="Courier New"/>
              </a:rPr>
              <a:t>def</a:t>
            </a:r>
            <a:r>
              <a:rPr lang="en-US" dirty="0">
                <a:latin typeface="Courier New"/>
                <a:cs typeface="Courier New"/>
              </a:rPr>
              <a:t> riddle(n):</a:t>
            </a:r>
          </a:p>
          <a:p>
            <a:pPr>
              <a:buFont typeface="Times New Roman" charset="0"/>
              <a:buNone/>
              <a:defRPr/>
            </a:pPr>
            <a:r>
              <a:rPr lang="en-US" dirty="0">
                <a:latin typeface="Courier New"/>
                <a:cs typeface="Courier New"/>
              </a:rPr>
              <a:t>	if n&lt;=0:</a:t>
            </a:r>
          </a:p>
          <a:p>
            <a:pPr>
              <a:buFont typeface="Times New Roman" charset="0"/>
              <a:buNone/>
              <a:defRPr/>
            </a:pPr>
            <a:r>
              <a:rPr lang="en-US" dirty="0">
                <a:latin typeface="Courier New"/>
                <a:cs typeface="Courier New"/>
              </a:rPr>
              <a:t>			return 0</a:t>
            </a:r>
          </a:p>
          <a:p>
            <a:pPr>
              <a:buFont typeface="Times New Roman" charset="0"/>
              <a:buNone/>
              <a:defRPr/>
            </a:pPr>
            <a:r>
              <a:rPr lang="en-US" dirty="0">
                <a:latin typeface="Courier New"/>
                <a:cs typeface="Courier New"/>
              </a:rPr>
              <a:t>	a=1</a:t>
            </a:r>
          </a:p>
          <a:p>
            <a:pPr>
              <a:buFont typeface="Times New Roman" charset="0"/>
              <a:buNone/>
              <a:defRPr/>
            </a:pPr>
            <a:r>
              <a:rPr lang="en-US" dirty="0">
                <a:latin typeface="Courier New"/>
                <a:cs typeface="Courier New"/>
              </a:rPr>
              <a:t>	b=1</a:t>
            </a:r>
          </a:p>
          <a:p>
            <a:pPr>
              <a:buFont typeface="Times New Roman" charset="0"/>
              <a:buNone/>
              <a:defRPr/>
            </a:pPr>
            <a:r>
              <a:rPr lang="en-US" dirty="0">
                <a:latin typeface="Courier New"/>
                <a:cs typeface="Courier New"/>
              </a:rPr>
              <a:t>	for </a:t>
            </a:r>
            <a:r>
              <a:rPr lang="en-US" dirty="0" err="1">
                <a:latin typeface="Courier New"/>
                <a:cs typeface="Courier New"/>
              </a:rPr>
              <a:t>i</a:t>
            </a:r>
            <a:r>
              <a:rPr lang="en-US" dirty="0">
                <a:latin typeface="Courier New"/>
                <a:cs typeface="Courier New"/>
              </a:rPr>
              <a:t> in range(n-2):</a:t>
            </a:r>
          </a:p>
          <a:p>
            <a:pPr>
              <a:buFont typeface="Times New Roman" charset="0"/>
              <a:buNone/>
              <a:defRPr/>
            </a:pPr>
            <a:r>
              <a:rPr lang="en-US" dirty="0">
                <a:latin typeface="Courier New"/>
                <a:cs typeface="Courier New"/>
              </a:rPr>
              <a:t>			</a:t>
            </a:r>
            <a:r>
              <a:rPr lang="en-US" dirty="0" err="1">
                <a:latin typeface="Courier New"/>
                <a:cs typeface="Courier New"/>
              </a:rPr>
              <a:t>a,b</a:t>
            </a:r>
            <a:r>
              <a:rPr lang="en-US" dirty="0">
                <a:latin typeface="Courier New"/>
                <a:cs typeface="Courier New"/>
              </a:rPr>
              <a:t>=</a:t>
            </a:r>
            <a:r>
              <a:rPr lang="en-US" dirty="0" err="1">
                <a:latin typeface="Courier New"/>
                <a:cs typeface="Courier New"/>
              </a:rPr>
              <a:t>a+b,a</a:t>
            </a:r>
            <a:endParaRPr lang="en-US" dirty="0">
              <a:latin typeface="Courier New"/>
              <a:cs typeface="Courier New"/>
            </a:endParaRPr>
          </a:p>
          <a:p>
            <a:pPr>
              <a:buFont typeface="Times New Roman" charset="0"/>
              <a:buNone/>
              <a:defRPr/>
            </a:pPr>
            <a:r>
              <a:rPr lang="en-US" dirty="0">
                <a:latin typeface="Courier New"/>
                <a:cs typeface="Courier New"/>
              </a:rPr>
              <a:t>	</a:t>
            </a:r>
            <a:r>
              <a:rPr lang="en-US" dirty="0">
                <a:solidFill>
                  <a:srgbClr val="7F3400"/>
                </a:solidFill>
                <a:latin typeface="Courier New"/>
                <a:cs typeface="Courier New"/>
              </a:rPr>
              <a:t>return a</a:t>
            </a:r>
          </a:p>
        </p:txBody>
      </p:sp>
      <p:sp>
        <p:nvSpPr>
          <p:cNvPr id="5" name="Text Box 2">
            <a:extLst>
              <a:ext uri="{FF2B5EF4-FFF2-40B4-BE49-F238E27FC236}">
                <a16:creationId xmlns:a16="http://schemas.microsoft.com/office/drawing/2014/main" id="{847AAFB4-4EE6-AF45-8677-43030FA58EE0}"/>
              </a:ext>
            </a:extLst>
          </p:cNvPr>
          <p:cNvSpPr txBox="1">
            <a:spLocks noChangeArrowheads="1"/>
          </p:cNvSpPr>
          <p:nvPr/>
        </p:nvSpPr>
        <p:spPr bwMode="auto">
          <a:xfrm>
            <a:off x="5861869" y="1268760"/>
            <a:ext cx="3700437" cy="1635320"/>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Equivalence classes:</a:t>
            </a:r>
          </a:p>
          <a:p>
            <a:pPr>
              <a:lnSpc>
                <a:spcPct val="100000"/>
              </a:lnSpc>
              <a:spcBef>
                <a:spcPts val="1125"/>
              </a:spcBef>
              <a:buFont typeface="Times New Roman" charset="0"/>
              <a:buNone/>
              <a:defRPr/>
            </a:pPr>
            <a:r>
              <a:rPr lang="en-US" dirty="0">
                <a:solidFill>
                  <a:srgbClr val="7F3400"/>
                </a:solidFill>
                <a:latin typeface="Verdana" charset="0"/>
              </a:rPr>
              <a:t>n &lt;=0 </a:t>
            </a:r>
          </a:p>
          <a:p>
            <a:pPr>
              <a:lnSpc>
                <a:spcPct val="100000"/>
              </a:lnSpc>
              <a:spcBef>
                <a:spcPts val="1125"/>
              </a:spcBef>
              <a:buFont typeface="Times New Roman" charset="0"/>
              <a:buNone/>
              <a:defRPr/>
            </a:pPr>
            <a:r>
              <a:rPr lang="en-US" dirty="0">
                <a:solidFill>
                  <a:srgbClr val="7F3400"/>
                </a:solidFill>
                <a:latin typeface="Verdana" charset="0"/>
              </a:rPr>
              <a:t>0&lt;n&lt;3</a:t>
            </a:r>
          </a:p>
          <a:p>
            <a:pPr>
              <a:lnSpc>
                <a:spcPct val="100000"/>
              </a:lnSpc>
              <a:spcBef>
                <a:spcPts val="1125"/>
              </a:spcBef>
              <a:buFont typeface="Times New Roman" charset="0"/>
              <a:buNone/>
              <a:defRPr/>
            </a:pPr>
            <a:r>
              <a:rPr lang="en-US" dirty="0">
                <a:solidFill>
                  <a:srgbClr val="7F3400"/>
                </a:solidFill>
                <a:latin typeface="Verdana" charset="0"/>
              </a:rPr>
              <a:t>n&gt;=3</a:t>
            </a:r>
            <a:r>
              <a:rPr lang="en-US" dirty="0">
                <a:solidFill>
                  <a:schemeClr val="bg1"/>
                </a:solidFill>
                <a:latin typeface="Verdana" charset="0"/>
              </a:rPr>
              <a:t>5: 23</a:t>
            </a:r>
          </a:p>
        </p:txBody>
      </p:sp>
      <p:sp>
        <p:nvSpPr>
          <p:cNvPr id="6" name="Text Box 3">
            <a:extLst>
              <a:ext uri="{FF2B5EF4-FFF2-40B4-BE49-F238E27FC236}">
                <a16:creationId xmlns:a16="http://schemas.microsoft.com/office/drawing/2014/main" id="{7D5171F8-5C84-DE40-9CE0-9DA71F963478}"/>
              </a:ext>
            </a:extLst>
          </p:cNvPr>
          <p:cNvSpPr txBox="1">
            <a:spLocks noChangeArrowheads="1"/>
          </p:cNvSpPr>
          <p:nvPr/>
        </p:nvSpPr>
        <p:spPr bwMode="auto">
          <a:xfrm>
            <a:off x="5817890" y="3068960"/>
            <a:ext cx="3695675" cy="785813"/>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Boundary values:</a:t>
            </a:r>
          </a:p>
          <a:p>
            <a:pPr>
              <a:lnSpc>
                <a:spcPct val="100000"/>
              </a:lnSpc>
              <a:spcBef>
                <a:spcPts val="1125"/>
              </a:spcBef>
              <a:buFont typeface="Times New Roman" charset="0"/>
              <a:buNone/>
              <a:defRPr/>
            </a:pPr>
            <a:r>
              <a:rPr lang="en-US" dirty="0">
                <a:solidFill>
                  <a:srgbClr val="7F3400"/>
                </a:solidFill>
                <a:latin typeface="Verdana" charset="0"/>
              </a:rPr>
              <a:t>-1,0,1,2,3,4</a:t>
            </a:r>
          </a:p>
        </p:txBody>
      </p:sp>
      <p:sp>
        <p:nvSpPr>
          <p:cNvPr id="7" name="Text Box 4">
            <a:extLst>
              <a:ext uri="{FF2B5EF4-FFF2-40B4-BE49-F238E27FC236}">
                <a16:creationId xmlns:a16="http://schemas.microsoft.com/office/drawing/2014/main" id="{B394A634-BAD2-9945-9616-CAE4B586847F}"/>
              </a:ext>
            </a:extLst>
          </p:cNvPr>
          <p:cNvSpPr txBox="1">
            <a:spLocks noChangeArrowheads="1"/>
          </p:cNvSpPr>
          <p:nvPr/>
        </p:nvSpPr>
        <p:spPr bwMode="auto">
          <a:xfrm>
            <a:off x="5866631" y="4121498"/>
            <a:ext cx="3695675" cy="785812"/>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Statement coverage:</a:t>
            </a:r>
          </a:p>
          <a:p>
            <a:pPr>
              <a:lnSpc>
                <a:spcPct val="100000"/>
              </a:lnSpc>
              <a:spcBef>
                <a:spcPts val="1125"/>
              </a:spcBef>
              <a:buFont typeface="Times New Roman" charset="0"/>
              <a:buNone/>
              <a:defRPr/>
            </a:pPr>
            <a:r>
              <a:rPr lang="en-US" dirty="0">
                <a:solidFill>
                  <a:srgbClr val="7F3400"/>
                </a:solidFill>
                <a:latin typeface="Verdana" charset="0"/>
              </a:rPr>
              <a:t>-5; 8</a:t>
            </a:r>
          </a:p>
        </p:txBody>
      </p:sp>
      <p:sp>
        <p:nvSpPr>
          <p:cNvPr id="8" name="Text Box 5">
            <a:extLst>
              <a:ext uri="{FF2B5EF4-FFF2-40B4-BE49-F238E27FC236}">
                <a16:creationId xmlns:a16="http://schemas.microsoft.com/office/drawing/2014/main" id="{6C804323-1859-2640-9083-B387EA3A6651}"/>
              </a:ext>
            </a:extLst>
          </p:cNvPr>
          <p:cNvSpPr txBox="1">
            <a:spLocks noChangeArrowheads="1"/>
          </p:cNvSpPr>
          <p:nvPr/>
        </p:nvSpPr>
        <p:spPr bwMode="auto">
          <a:xfrm>
            <a:off x="5866631" y="5227985"/>
            <a:ext cx="3695675" cy="785813"/>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Path coverage:</a:t>
            </a:r>
          </a:p>
          <a:p>
            <a:pPr>
              <a:lnSpc>
                <a:spcPct val="100000"/>
              </a:lnSpc>
              <a:spcBef>
                <a:spcPts val="1125"/>
              </a:spcBef>
              <a:buFont typeface="Times New Roman" charset="0"/>
              <a:buNone/>
              <a:defRPr/>
            </a:pPr>
            <a:r>
              <a:rPr lang="en-US" dirty="0">
                <a:solidFill>
                  <a:srgbClr val="7F3400"/>
                </a:solidFill>
                <a:latin typeface="Verdana" charset="0"/>
              </a:rPr>
              <a:t>-5;2;8</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F8C3F-FB18-E04D-896A-83D771A9F568}"/>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Checkpoint</a:t>
            </a:r>
          </a:p>
        </p:txBody>
      </p:sp>
      <p:sp>
        <p:nvSpPr>
          <p:cNvPr id="3" name="Content Placeholder 2">
            <a:extLst>
              <a:ext uri="{FF2B5EF4-FFF2-40B4-BE49-F238E27FC236}">
                <a16:creationId xmlns:a16="http://schemas.microsoft.com/office/drawing/2014/main" id="{C1E149FE-8B86-BF44-AB19-8CD164997167}"/>
              </a:ext>
            </a:extLst>
          </p:cNvPr>
          <p:cNvSpPr>
            <a:spLocks noGrp="1"/>
          </p:cNvSpPr>
          <p:nvPr>
            <p:ph idx="1"/>
          </p:nvPr>
        </p:nvSpPr>
        <p:spPr>
          <a:xfrm>
            <a:off x="488950" y="1196975"/>
            <a:ext cx="5610225" cy="4926013"/>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err="1">
                <a:latin typeface="Courier New"/>
                <a:cs typeface="Courier New"/>
              </a:rPr>
              <a:t>def</a:t>
            </a:r>
            <a:r>
              <a:rPr lang="en-US" dirty="0">
                <a:latin typeface="Courier New"/>
                <a:cs typeface="Courier New"/>
              </a:rPr>
              <a:t> riddle(n):</a:t>
            </a:r>
          </a:p>
          <a:p>
            <a:pPr>
              <a:buFont typeface="Times New Roman" charset="0"/>
              <a:buNone/>
              <a:defRPr/>
            </a:pPr>
            <a:r>
              <a:rPr lang="en-US" dirty="0">
                <a:latin typeface="Courier New"/>
                <a:cs typeface="Courier New"/>
              </a:rPr>
              <a:t>	if n&lt;=0:</a:t>
            </a:r>
          </a:p>
          <a:p>
            <a:pPr>
              <a:buFont typeface="Times New Roman" charset="0"/>
              <a:buNone/>
              <a:defRPr/>
            </a:pPr>
            <a:r>
              <a:rPr lang="en-US" dirty="0">
                <a:latin typeface="Courier New"/>
                <a:cs typeface="Courier New"/>
              </a:rPr>
              <a:t>			return 0</a:t>
            </a:r>
          </a:p>
          <a:p>
            <a:pPr>
              <a:buFont typeface="Times New Roman" charset="0"/>
              <a:buNone/>
              <a:defRPr/>
            </a:pPr>
            <a:r>
              <a:rPr lang="en-US" dirty="0">
                <a:latin typeface="Courier New"/>
                <a:cs typeface="Courier New"/>
              </a:rPr>
              <a:t>	a=1</a:t>
            </a:r>
          </a:p>
          <a:p>
            <a:pPr>
              <a:buFont typeface="Times New Roman" charset="0"/>
              <a:buNone/>
              <a:defRPr/>
            </a:pPr>
            <a:r>
              <a:rPr lang="en-US" dirty="0">
                <a:latin typeface="Courier New"/>
                <a:cs typeface="Courier New"/>
              </a:rPr>
              <a:t>	b=1</a:t>
            </a:r>
          </a:p>
          <a:p>
            <a:pPr>
              <a:buFont typeface="Times New Roman" charset="0"/>
              <a:buNone/>
              <a:defRPr/>
            </a:pPr>
            <a:r>
              <a:rPr lang="en-US" dirty="0">
                <a:latin typeface="Courier New"/>
                <a:cs typeface="Courier New"/>
              </a:rPr>
              <a:t>	for </a:t>
            </a:r>
            <a:r>
              <a:rPr lang="en-US" dirty="0" err="1">
                <a:latin typeface="Courier New"/>
                <a:cs typeface="Courier New"/>
              </a:rPr>
              <a:t>i</a:t>
            </a:r>
            <a:r>
              <a:rPr lang="en-US" dirty="0">
                <a:latin typeface="Courier New"/>
                <a:cs typeface="Courier New"/>
              </a:rPr>
              <a:t> in range(n-2):</a:t>
            </a:r>
          </a:p>
          <a:p>
            <a:pPr>
              <a:buFont typeface="Times New Roman" charset="0"/>
              <a:buNone/>
              <a:defRPr/>
            </a:pPr>
            <a:r>
              <a:rPr lang="en-US" dirty="0">
                <a:latin typeface="Courier New"/>
                <a:cs typeface="Courier New"/>
              </a:rPr>
              <a:t>			</a:t>
            </a:r>
            <a:r>
              <a:rPr lang="en-US" dirty="0" err="1">
                <a:latin typeface="Courier New"/>
                <a:cs typeface="Courier New"/>
              </a:rPr>
              <a:t>a,b</a:t>
            </a:r>
            <a:r>
              <a:rPr lang="en-US" dirty="0">
                <a:latin typeface="Courier New"/>
                <a:cs typeface="Courier New"/>
              </a:rPr>
              <a:t>=</a:t>
            </a:r>
            <a:r>
              <a:rPr lang="en-US" dirty="0" err="1">
                <a:latin typeface="Courier New"/>
                <a:cs typeface="Courier New"/>
              </a:rPr>
              <a:t>a+b,a</a:t>
            </a:r>
            <a:endParaRPr lang="en-US" dirty="0">
              <a:latin typeface="Courier New"/>
              <a:cs typeface="Courier New"/>
            </a:endParaRPr>
          </a:p>
          <a:p>
            <a:pPr>
              <a:buFont typeface="Times New Roman" charset="0"/>
              <a:buNone/>
              <a:defRPr/>
            </a:pPr>
            <a:r>
              <a:rPr lang="en-US" dirty="0">
                <a:latin typeface="Courier New"/>
                <a:cs typeface="Courier New"/>
              </a:rPr>
              <a:t>	</a:t>
            </a:r>
            <a:r>
              <a:rPr lang="en-US" dirty="0">
                <a:solidFill>
                  <a:srgbClr val="7F3400"/>
                </a:solidFill>
                <a:latin typeface="Courier New"/>
                <a:cs typeface="Courier New"/>
              </a:rPr>
              <a:t>return a</a:t>
            </a:r>
          </a:p>
        </p:txBody>
      </p:sp>
      <p:sp>
        <p:nvSpPr>
          <p:cNvPr id="5" name="Text Box 2">
            <a:extLst>
              <a:ext uri="{FF2B5EF4-FFF2-40B4-BE49-F238E27FC236}">
                <a16:creationId xmlns:a16="http://schemas.microsoft.com/office/drawing/2014/main" id="{847AAFB4-4EE6-AF45-8677-43030FA58EE0}"/>
              </a:ext>
            </a:extLst>
          </p:cNvPr>
          <p:cNvSpPr txBox="1">
            <a:spLocks noChangeArrowheads="1"/>
          </p:cNvSpPr>
          <p:nvPr/>
        </p:nvSpPr>
        <p:spPr bwMode="auto">
          <a:xfrm>
            <a:off x="5861869" y="1268760"/>
            <a:ext cx="3700437" cy="1635320"/>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Equivalence classes:</a:t>
            </a:r>
          </a:p>
          <a:p>
            <a:pPr>
              <a:lnSpc>
                <a:spcPct val="100000"/>
              </a:lnSpc>
              <a:spcBef>
                <a:spcPts val="1125"/>
              </a:spcBef>
              <a:buFont typeface="Times New Roman" charset="0"/>
              <a:buNone/>
              <a:defRPr/>
            </a:pPr>
            <a:r>
              <a:rPr lang="en-US" dirty="0">
                <a:solidFill>
                  <a:srgbClr val="7F3400"/>
                </a:solidFill>
                <a:latin typeface="Verdana" charset="0"/>
              </a:rPr>
              <a:t>n &lt;=0 </a:t>
            </a:r>
          </a:p>
          <a:p>
            <a:pPr>
              <a:lnSpc>
                <a:spcPct val="100000"/>
              </a:lnSpc>
              <a:spcBef>
                <a:spcPts val="1125"/>
              </a:spcBef>
              <a:buFont typeface="Times New Roman" charset="0"/>
              <a:buNone/>
              <a:defRPr/>
            </a:pPr>
            <a:r>
              <a:rPr lang="en-US" dirty="0">
                <a:solidFill>
                  <a:srgbClr val="7F3400"/>
                </a:solidFill>
                <a:latin typeface="Verdana" charset="0"/>
              </a:rPr>
              <a:t>0&lt;n&lt;3</a:t>
            </a:r>
          </a:p>
          <a:p>
            <a:pPr>
              <a:lnSpc>
                <a:spcPct val="100000"/>
              </a:lnSpc>
              <a:spcBef>
                <a:spcPts val="1125"/>
              </a:spcBef>
              <a:buFont typeface="Times New Roman" charset="0"/>
              <a:buNone/>
              <a:defRPr/>
            </a:pPr>
            <a:r>
              <a:rPr lang="en-US" dirty="0">
                <a:solidFill>
                  <a:srgbClr val="7F3400"/>
                </a:solidFill>
                <a:latin typeface="Verdana" charset="0"/>
              </a:rPr>
              <a:t>n&gt;=3</a:t>
            </a:r>
            <a:r>
              <a:rPr lang="en-US" dirty="0">
                <a:solidFill>
                  <a:schemeClr val="bg1"/>
                </a:solidFill>
                <a:latin typeface="Verdana" charset="0"/>
              </a:rPr>
              <a:t>5: 23</a:t>
            </a:r>
          </a:p>
        </p:txBody>
      </p:sp>
      <p:sp>
        <p:nvSpPr>
          <p:cNvPr id="6" name="Text Box 3">
            <a:extLst>
              <a:ext uri="{FF2B5EF4-FFF2-40B4-BE49-F238E27FC236}">
                <a16:creationId xmlns:a16="http://schemas.microsoft.com/office/drawing/2014/main" id="{7D5171F8-5C84-DE40-9CE0-9DA71F963478}"/>
              </a:ext>
            </a:extLst>
          </p:cNvPr>
          <p:cNvSpPr txBox="1">
            <a:spLocks noChangeArrowheads="1"/>
          </p:cNvSpPr>
          <p:nvPr/>
        </p:nvSpPr>
        <p:spPr bwMode="auto">
          <a:xfrm>
            <a:off x="5817890" y="3068960"/>
            <a:ext cx="3695675" cy="785813"/>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Boundary values:</a:t>
            </a:r>
          </a:p>
          <a:p>
            <a:pPr>
              <a:lnSpc>
                <a:spcPct val="100000"/>
              </a:lnSpc>
              <a:spcBef>
                <a:spcPts val="1125"/>
              </a:spcBef>
              <a:buFont typeface="Times New Roman" charset="0"/>
              <a:buNone/>
              <a:defRPr/>
            </a:pPr>
            <a:r>
              <a:rPr lang="en-US" dirty="0">
                <a:solidFill>
                  <a:srgbClr val="7F3400"/>
                </a:solidFill>
                <a:latin typeface="Verdana" charset="0"/>
              </a:rPr>
              <a:t>-1,0,1,2,3,4</a:t>
            </a:r>
          </a:p>
        </p:txBody>
      </p:sp>
      <p:sp>
        <p:nvSpPr>
          <p:cNvPr id="7" name="Text Box 4">
            <a:extLst>
              <a:ext uri="{FF2B5EF4-FFF2-40B4-BE49-F238E27FC236}">
                <a16:creationId xmlns:a16="http://schemas.microsoft.com/office/drawing/2014/main" id="{B394A634-BAD2-9945-9616-CAE4B586847F}"/>
              </a:ext>
            </a:extLst>
          </p:cNvPr>
          <p:cNvSpPr txBox="1">
            <a:spLocks noChangeArrowheads="1"/>
          </p:cNvSpPr>
          <p:nvPr/>
        </p:nvSpPr>
        <p:spPr bwMode="auto">
          <a:xfrm>
            <a:off x="5866631" y="4121498"/>
            <a:ext cx="3695675" cy="785812"/>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Statement coverage:</a:t>
            </a:r>
          </a:p>
          <a:p>
            <a:pPr>
              <a:lnSpc>
                <a:spcPct val="100000"/>
              </a:lnSpc>
              <a:spcBef>
                <a:spcPts val="1125"/>
              </a:spcBef>
              <a:buFont typeface="Times New Roman" charset="0"/>
              <a:buNone/>
              <a:defRPr/>
            </a:pPr>
            <a:r>
              <a:rPr lang="en-US" dirty="0">
                <a:solidFill>
                  <a:srgbClr val="7F3400"/>
                </a:solidFill>
                <a:latin typeface="Verdana" charset="0"/>
              </a:rPr>
              <a:t>-5; 8</a:t>
            </a:r>
          </a:p>
        </p:txBody>
      </p:sp>
      <p:sp>
        <p:nvSpPr>
          <p:cNvPr id="8" name="Text Box 5">
            <a:extLst>
              <a:ext uri="{FF2B5EF4-FFF2-40B4-BE49-F238E27FC236}">
                <a16:creationId xmlns:a16="http://schemas.microsoft.com/office/drawing/2014/main" id="{6C804323-1859-2640-9083-B387EA3A6651}"/>
              </a:ext>
            </a:extLst>
          </p:cNvPr>
          <p:cNvSpPr txBox="1">
            <a:spLocks noChangeArrowheads="1"/>
          </p:cNvSpPr>
          <p:nvPr/>
        </p:nvSpPr>
        <p:spPr bwMode="auto">
          <a:xfrm>
            <a:off x="5866631" y="5227985"/>
            <a:ext cx="3695675" cy="785813"/>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Path coverage:</a:t>
            </a:r>
          </a:p>
          <a:p>
            <a:pPr>
              <a:lnSpc>
                <a:spcPct val="100000"/>
              </a:lnSpc>
              <a:spcBef>
                <a:spcPts val="1125"/>
              </a:spcBef>
              <a:buFont typeface="Times New Roman" charset="0"/>
              <a:buNone/>
              <a:defRPr/>
            </a:pPr>
            <a:r>
              <a:rPr lang="en-US" dirty="0">
                <a:solidFill>
                  <a:srgbClr val="7F3400"/>
                </a:solidFill>
                <a:latin typeface="Verdana" charset="0"/>
              </a:rPr>
              <a:t>-5;2;8</a:t>
            </a:r>
          </a:p>
        </p:txBody>
      </p:sp>
      <p:sp>
        <p:nvSpPr>
          <p:cNvPr id="9" name="Text Box 3">
            <a:extLst>
              <a:ext uri="{FF2B5EF4-FFF2-40B4-BE49-F238E27FC236}">
                <a16:creationId xmlns:a16="http://schemas.microsoft.com/office/drawing/2014/main" id="{FDB2ADB0-6D2F-424D-A24E-9D6554266F12}"/>
              </a:ext>
            </a:extLst>
          </p:cNvPr>
          <p:cNvSpPr txBox="1">
            <a:spLocks noChangeArrowheads="1"/>
          </p:cNvSpPr>
          <p:nvPr/>
        </p:nvSpPr>
        <p:spPr bwMode="auto">
          <a:xfrm rot="-1709822">
            <a:off x="1664036" y="5099286"/>
            <a:ext cx="3467081" cy="371513"/>
          </a:xfrm>
          <a:prstGeom prst="rect">
            <a:avLst/>
          </a:prstGeom>
          <a:solidFill>
            <a:srgbClr val="FCF4C7"/>
          </a:solidFill>
          <a:ln w="9360">
            <a:solidFill>
              <a:srgbClr val="F7DF56"/>
            </a:solidFill>
            <a:miter lim="800000"/>
            <a:headEnd/>
            <a:tailEnd/>
          </a:ln>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lnSpc>
                <a:spcPct val="100000"/>
              </a:lnSpc>
            </a:pPr>
            <a:r>
              <a:rPr lang="en-GB" altLang="en-US" sz="1800" dirty="0">
                <a:solidFill>
                  <a:srgbClr val="000000"/>
                </a:solidFill>
                <a:latin typeface="Verdana" panose="020B0604030504040204" pitchFamily="34" charset="0"/>
              </a:rPr>
              <a:t>What does this program do?</a:t>
            </a:r>
          </a:p>
        </p:txBody>
      </p:sp>
    </p:spTree>
    <p:extLst>
      <p:ext uri="{BB962C8B-B14F-4D97-AF65-F5344CB8AC3E}">
        <p14:creationId xmlns:p14="http://schemas.microsoft.com/office/powerpoint/2010/main" val="4378907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1">
            <a:extLst>
              <a:ext uri="{FF2B5EF4-FFF2-40B4-BE49-F238E27FC236}">
                <a16:creationId xmlns:a16="http://schemas.microsoft.com/office/drawing/2014/main" id="{F4FF7C95-8413-204D-A270-2543C62846A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34088" y="4298950"/>
            <a:ext cx="3863975" cy="255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7" name="Rectangle 1">
            <a:extLst>
              <a:ext uri="{FF2B5EF4-FFF2-40B4-BE49-F238E27FC236}">
                <a16:creationId xmlns:a16="http://schemas.microsoft.com/office/drawing/2014/main" id="{E2626169-6477-4747-9828-853C25F4A6C8}"/>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Fibonacci Numbers</a:t>
            </a:r>
          </a:p>
        </p:txBody>
      </p:sp>
      <p:sp>
        <p:nvSpPr>
          <p:cNvPr id="14338" name="Rectangle 2">
            <a:extLst>
              <a:ext uri="{FF2B5EF4-FFF2-40B4-BE49-F238E27FC236}">
                <a16:creationId xmlns:a16="http://schemas.microsoft.com/office/drawing/2014/main" id="{61DB6C3D-A886-3343-AFAB-EBA08D9C01EC}"/>
              </a:ext>
            </a:extLst>
          </p:cNvPr>
          <p:cNvSpPr>
            <a:spLocks noGrp="1" noChangeArrowheads="1"/>
          </p:cNvSpPr>
          <p:nvPr>
            <p:ph type="body" idx="4294967295"/>
          </p:nvPr>
        </p:nvSpPr>
        <p:spPr>
          <a:xfrm>
            <a:off x="488950" y="1268413"/>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dirty="0"/>
              <a:t>In the year 1202 in Italy, the mathematician Leonardo of Pisa, who is better known as Fibonacci, posed this problem:</a:t>
            </a:r>
            <a:endParaRPr lang="en-US" i="1" dirty="0"/>
          </a:p>
          <a:p>
            <a:pPr marL="0" indent="0" algn="ctr">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i="1" dirty="0"/>
              <a:t>If a pair of rabbits is placed in an enclosed area, </a:t>
            </a:r>
          </a:p>
          <a:p>
            <a:pPr marL="0" indent="0" algn="ctr">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i="1" dirty="0"/>
              <a:t>how many pairs of  rabbits will be born there</a:t>
            </a:r>
          </a:p>
          <a:p>
            <a:pPr marL="0" indent="0" algn="ctr">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i="1" dirty="0"/>
              <a:t>if we assume that every month a pair of rabbits produces another pair,</a:t>
            </a:r>
          </a:p>
          <a:p>
            <a:pPr marL="0" indent="0" algn="ctr">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US" i="1" dirty="0"/>
              <a:t> and that rabbits begin to bear young two months after their birth?</a:t>
            </a:r>
            <a:endParaRPr lang="en-ZA" dirty="0"/>
          </a:p>
        </p:txBody>
      </p:sp>
    </p:spTree>
    <p:extLst>
      <p:ext uri="{BB962C8B-B14F-4D97-AF65-F5344CB8AC3E}">
        <p14:creationId xmlns:p14="http://schemas.microsoft.com/office/powerpoint/2010/main" val="14197961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1" descr="9c6ea66297b3b691ad06c5167585525b.jpg">
            <a:extLst>
              <a:ext uri="{FF2B5EF4-FFF2-40B4-BE49-F238E27FC236}">
                <a16:creationId xmlns:a16="http://schemas.microsoft.com/office/drawing/2014/main" id="{4B9E1736-FF3D-2F49-B2FF-93E58333F00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89850" y="4292600"/>
            <a:ext cx="2035175"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7" name="Rectangle 1">
            <a:extLst>
              <a:ext uri="{FF2B5EF4-FFF2-40B4-BE49-F238E27FC236}">
                <a16:creationId xmlns:a16="http://schemas.microsoft.com/office/drawing/2014/main" id="{1C20980B-75CB-654A-978F-450661DE2C91}"/>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Fibonacci Numbers</a:t>
            </a:r>
          </a:p>
        </p:txBody>
      </p:sp>
      <p:sp>
        <p:nvSpPr>
          <p:cNvPr id="14338" name="Rectangle 2">
            <a:extLst>
              <a:ext uri="{FF2B5EF4-FFF2-40B4-BE49-F238E27FC236}">
                <a16:creationId xmlns:a16="http://schemas.microsoft.com/office/drawing/2014/main" id="{92A3D071-6F6B-224C-9DD0-B56767CEF1D3}"/>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Sequence of positive integers such that each number is the sum of the previous two.</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Start with 0 and 1</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Algorithm:</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if number=0, result = 0</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if number=1, result = 1</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otherwise, result = fib (number-1) + fib (number-2)</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Output:</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0 1 1 2 3 5 8 13 21 34 55 89 144 233 ...          =</a:t>
            </a:r>
          </a:p>
          <a:p>
            <a:pPr marL="334963"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i="1" dirty="0"/>
              <a:t>(fib(n) is the number of pairs of rabbits in month n)</a:t>
            </a:r>
          </a:p>
        </p:txBody>
      </p:sp>
      <p:pic>
        <p:nvPicPr>
          <p:cNvPr id="84996" name="Picture 3" descr="fibonacci-spiral.gif">
            <a:extLst>
              <a:ext uri="{FF2B5EF4-FFF2-40B4-BE49-F238E27FC236}">
                <a16:creationId xmlns:a16="http://schemas.microsoft.com/office/drawing/2014/main" id="{57663EDC-5BEB-AE41-95D3-5226EE7CDD9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53225" y="1916113"/>
            <a:ext cx="2295525"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99309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C78FC-8FB5-4F44-8E09-907CC7ECA3A9}"/>
              </a:ext>
            </a:extLst>
          </p:cNvPr>
          <p:cNvSpPr>
            <a:spLocks noGrp="1"/>
          </p:cNvSpPr>
          <p:nvPr>
            <p:ph type="title"/>
          </p:nvPr>
        </p:nvSpPr>
        <p:spPr/>
        <p:txBody>
          <a:bodyPr/>
          <a:lstStyle/>
          <a:p>
            <a:r>
              <a:rPr lang="en-US" dirty="0"/>
              <a:t>Track execution of riddle()</a:t>
            </a:r>
          </a:p>
        </p:txBody>
      </p:sp>
      <p:sp>
        <p:nvSpPr>
          <p:cNvPr id="3" name="Content Placeholder 2">
            <a:extLst>
              <a:ext uri="{FF2B5EF4-FFF2-40B4-BE49-F238E27FC236}">
                <a16:creationId xmlns:a16="http://schemas.microsoft.com/office/drawing/2014/main" id="{DC5BD4F6-79D7-3641-B463-77565FD66038}"/>
              </a:ext>
            </a:extLst>
          </p:cNvPr>
          <p:cNvSpPr>
            <a:spLocks noGrp="1"/>
          </p:cNvSpPr>
          <p:nvPr>
            <p:ph idx="1"/>
          </p:nvPr>
        </p:nvSpPr>
        <p:spPr/>
        <p:txBody>
          <a:bodyPr/>
          <a:lstStyle/>
          <a:p>
            <a:r>
              <a:rPr lang="en-US" dirty="0"/>
              <a:t>With</a:t>
            </a:r>
          </a:p>
          <a:p>
            <a:pPr marL="457200" indent="-457200">
              <a:buFont typeface="Arial" panose="020B0604020202020204" pitchFamily="34" charset="0"/>
              <a:buChar char="•"/>
            </a:pPr>
            <a:r>
              <a:rPr lang="en-US" dirty="0"/>
              <a:t>Debugger</a:t>
            </a:r>
          </a:p>
          <a:p>
            <a:pPr marL="457200" indent="-457200">
              <a:buFont typeface="Arial" panose="020B0604020202020204" pitchFamily="34" charset="0"/>
              <a:buChar char="•"/>
            </a:pPr>
            <a:r>
              <a:rPr lang="en-US" dirty="0"/>
              <a:t>Tracing statements</a:t>
            </a:r>
          </a:p>
        </p:txBody>
      </p:sp>
    </p:spTree>
    <p:extLst>
      <p:ext uri="{BB962C8B-B14F-4D97-AF65-F5344CB8AC3E}">
        <p14:creationId xmlns:p14="http://schemas.microsoft.com/office/powerpoint/2010/main" val="28051624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8CC12-B1CB-9E4F-A087-65696A3FE09F}"/>
              </a:ext>
            </a:extLst>
          </p:cNvPr>
          <p:cNvSpPr>
            <a:spLocks noGrp="1"/>
          </p:cNvSpPr>
          <p:nvPr>
            <p:ph type="title"/>
          </p:nvPr>
        </p:nvSpPr>
        <p:spPr/>
        <p:txBody>
          <a:bodyPr/>
          <a:lstStyle/>
          <a:p>
            <a:r>
              <a:rPr lang="en-US" dirty="0"/>
              <a:t>A new program to test</a:t>
            </a:r>
          </a:p>
        </p:txBody>
      </p:sp>
      <p:sp>
        <p:nvSpPr>
          <p:cNvPr id="3" name="Content Placeholder 2">
            <a:extLst>
              <a:ext uri="{FF2B5EF4-FFF2-40B4-BE49-F238E27FC236}">
                <a16:creationId xmlns:a16="http://schemas.microsoft.com/office/drawing/2014/main" id="{D622595F-42C1-094B-B412-EF59827F4D61}"/>
              </a:ext>
            </a:extLst>
          </p:cNvPr>
          <p:cNvSpPr>
            <a:spLocks noGrp="1"/>
          </p:cNvSpPr>
          <p:nvPr>
            <p:ph idx="1"/>
          </p:nvPr>
        </p:nvSpPr>
        <p:spPr/>
        <p:txBody>
          <a:bodyPr/>
          <a:lstStyle/>
          <a:p>
            <a:r>
              <a:rPr lang="en-US" dirty="0"/>
              <a:t>Write a program to convert a decimal number to binary.</a:t>
            </a:r>
          </a:p>
        </p:txBody>
      </p:sp>
    </p:spTree>
    <p:extLst>
      <p:ext uri="{BB962C8B-B14F-4D97-AF65-F5344CB8AC3E}">
        <p14:creationId xmlns:p14="http://schemas.microsoft.com/office/powerpoint/2010/main" val="4804587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a:extLst>
              <a:ext uri="{FF2B5EF4-FFF2-40B4-BE49-F238E27FC236}">
                <a16:creationId xmlns:a16="http://schemas.microsoft.com/office/drawing/2014/main" id="{540A58AC-15DD-2D44-BE1E-5EB8C2C5AF60}"/>
              </a:ext>
            </a:extLst>
          </p:cNvPr>
          <p:cNvSpPr>
            <a:spLocks noGrp="1" noChangeArrowheads="1"/>
          </p:cNvSpPr>
          <p:nvPr>
            <p:ph type="title" idx="4294967295"/>
          </p:nvPr>
        </p:nvSpPr>
        <p:spPr>
          <a:xfrm>
            <a:off x="495300" y="277813"/>
            <a:ext cx="8916988" cy="774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dirty="0">
                <a:effectLst>
                  <a:outerShdw blurRad="38100" dist="38100" dir="2700000" algn="tl">
                    <a:srgbClr val="C0C0C0"/>
                  </a:outerShdw>
                </a:effectLst>
              </a:rPr>
              <a:t>Binary Codes</a:t>
            </a:r>
          </a:p>
        </p:txBody>
      </p:sp>
      <p:sp>
        <p:nvSpPr>
          <p:cNvPr id="7170" name="Rectangle 2">
            <a:extLst>
              <a:ext uri="{FF2B5EF4-FFF2-40B4-BE49-F238E27FC236}">
                <a16:creationId xmlns:a16="http://schemas.microsoft.com/office/drawing/2014/main" id="{AE41A2E9-DD8E-DA4C-85F3-8EC07C40B1D1}"/>
              </a:ext>
            </a:extLst>
          </p:cNvPr>
          <p:cNvSpPr>
            <a:spLocks noGrp="1" noChangeArrowheads="1"/>
          </p:cNvSpPr>
          <p:nvPr>
            <p:ph type="body" idx="4294967295"/>
          </p:nvPr>
        </p:nvSpPr>
        <p:spPr>
          <a:xfrm>
            <a:off x="495300" y="1196975"/>
            <a:ext cx="8916988" cy="532765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marL="0" indent="0">
              <a:lnSpc>
                <a:spcPct val="90000"/>
              </a:lnSpc>
              <a:buSzPct val="75000"/>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Computers use presence/absence of voltage.</a:t>
            </a:r>
          </a:p>
          <a:p>
            <a:pPr marL="741363" lvl="1" indent="-284163">
              <a:lnSpc>
                <a:spcPct val="90000"/>
              </a:lnSpc>
              <a:buClr>
                <a:srgbClr val="999900"/>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Possible values for digits: 0 and 1</a:t>
            </a:r>
          </a:p>
          <a:p>
            <a:pPr marL="341313" indent="-341313">
              <a:lnSpc>
                <a:spcPct val="90000"/>
              </a:lnSpc>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Example:</a:t>
            </a:r>
          </a:p>
          <a:p>
            <a:pPr marL="741363" lvl="1" indent="-284163">
              <a:lnSpc>
                <a:spcPct val="90000"/>
              </a:lnSpc>
              <a:buClr>
                <a:srgbClr val="999900"/>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10</a:t>
            </a:r>
            <a:r>
              <a:rPr lang="en-ZA" baseline="-25000" dirty="0"/>
              <a:t>2</a:t>
            </a:r>
            <a:r>
              <a:rPr lang="en-ZA" dirty="0"/>
              <a:t> = 1*2</a:t>
            </a:r>
            <a:r>
              <a:rPr lang="en-ZA" baseline="30000" dirty="0"/>
              <a:t>1</a:t>
            </a:r>
            <a:r>
              <a:rPr lang="en-ZA" dirty="0"/>
              <a:t> + 0*2</a:t>
            </a:r>
            <a:r>
              <a:rPr lang="en-ZA" baseline="30000" dirty="0"/>
              <a:t>0</a:t>
            </a:r>
            <a:br>
              <a:rPr lang="en-ZA" baseline="30000" dirty="0"/>
            </a:br>
            <a:r>
              <a:rPr lang="en-ZA" baseline="30000" dirty="0"/>
              <a:t>		</a:t>
            </a:r>
            <a:r>
              <a:rPr lang="en-ZA" dirty="0"/>
              <a:t>= 2</a:t>
            </a:r>
            <a:r>
              <a:rPr lang="en-ZA" baseline="-25000" dirty="0"/>
              <a:t>10</a:t>
            </a:r>
          </a:p>
          <a:p>
            <a:pPr marL="741363" lvl="1" indent="-284163">
              <a:lnSpc>
                <a:spcPct val="90000"/>
              </a:lnSpc>
              <a:buClr>
                <a:srgbClr val="999900"/>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1101 = 1*2</a:t>
            </a:r>
            <a:r>
              <a:rPr lang="en-ZA" baseline="30000" dirty="0"/>
              <a:t>3</a:t>
            </a:r>
            <a:r>
              <a:rPr lang="en-ZA" dirty="0"/>
              <a:t> + 1*2</a:t>
            </a:r>
            <a:r>
              <a:rPr lang="en-ZA" baseline="30000" dirty="0"/>
              <a:t>2</a:t>
            </a:r>
            <a:r>
              <a:rPr lang="en-ZA" dirty="0"/>
              <a:t> + 0*2</a:t>
            </a:r>
            <a:r>
              <a:rPr lang="en-ZA" baseline="30000" dirty="0"/>
              <a:t>1 </a:t>
            </a:r>
            <a:r>
              <a:rPr lang="en-ZA" dirty="0"/>
              <a:t>+ 1*2</a:t>
            </a:r>
            <a:r>
              <a:rPr lang="en-ZA" baseline="30000" dirty="0"/>
              <a:t>0</a:t>
            </a:r>
            <a:br>
              <a:rPr lang="en-ZA" baseline="30000" dirty="0"/>
            </a:br>
            <a:r>
              <a:rPr lang="en-ZA" dirty="0"/>
              <a:t>		=8+4+1</a:t>
            </a:r>
          </a:p>
          <a:p>
            <a:pPr marL="1771650" lvl="4" indent="0">
              <a:lnSpc>
                <a:spcPct val="90000"/>
              </a:lnSpc>
              <a:buClr>
                <a:srgbClr val="999900"/>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800" dirty="0"/>
              <a:t>=123</a:t>
            </a:r>
            <a:endParaRPr lang="en-ZA" dirty="0"/>
          </a:p>
        </p:txBody>
      </p:sp>
      <p:sp>
        <p:nvSpPr>
          <p:cNvPr id="2" name="Rectangle 1">
            <a:extLst>
              <a:ext uri="{FF2B5EF4-FFF2-40B4-BE49-F238E27FC236}">
                <a16:creationId xmlns:a16="http://schemas.microsoft.com/office/drawing/2014/main" id="{B55CBB1C-C9F0-3D49-A2EF-582823072644}"/>
              </a:ext>
            </a:extLst>
          </p:cNvPr>
          <p:cNvSpPr/>
          <p:nvPr/>
        </p:nvSpPr>
        <p:spPr>
          <a:xfrm>
            <a:off x="5961906" y="1988840"/>
            <a:ext cx="3450382" cy="1355371"/>
          </a:xfrm>
          <a:prstGeom prst="rect">
            <a:avLst/>
          </a:prstGeom>
          <a:solidFill>
            <a:schemeClr val="bg2">
              <a:lumMod val="20000"/>
              <a:lumOff val="80000"/>
            </a:schemeClr>
          </a:solidFill>
        </p:spPr>
        <p:txBody>
          <a:bodyPr wrap="square">
            <a:spAutoFit/>
          </a:bodyPr>
          <a:lstStyle/>
          <a:p>
            <a:r>
              <a:rPr lang="en-ZA" dirty="0">
                <a:solidFill>
                  <a:schemeClr val="accent3"/>
                </a:solidFill>
              </a:rPr>
              <a:t>Note:  writing a number this way -</a:t>
            </a:r>
          </a:p>
          <a:p>
            <a:pPr algn="ctr"/>
            <a:r>
              <a:rPr lang="en-ZA" dirty="0">
                <a:solidFill>
                  <a:schemeClr val="accent3"/>
                </a:solidFill>
              </a:rPr>
              <a:t>10</a:t>
            </a:r>
            <a:r>
              <a:rPr lang="en-ZA" baseline="-25000" dirty="0">
                <a:solidFill>
                  <a:schemeClr val="accent3"/>
                </a:solidFill>
              </a:rPr>
              <a:t>2 </a:t>
            </a:r>
            <a:r>
              <a:rPr lang="en-ZA" dirty="0">
                <a:solidFill>
                  <a:schemeClr val="accent3"/>
                </a:solidFill>
              </a:rPr>
              <a:t> </a:t>
            </a:r>
          </a:p>
          <a:p>
            <a:pPr algn="ctr"/>
            <a:endParaRPr lang="en-ZA" dirty="0">
              <a:solidFill>
                <a:schemeClr val="accent3"/>
              </a:solidFill>
            </a:endParaRPr>
          </a:p>
          <a:p>
            <a:r>
              <a:rPr lang="en-ZA" dirty="0">
                <a:solidFill>
                  <a:schemeClr val="accent3"/>
                </a:solidFill>
              </a:rPr>
              <a:t>- means</a:t>
            </a:r>
            <a:r>
              <a:rPr lang="en-ZA" baseline="-25000" dirty="0">
                <a:solidFill>
                  <a:schemeClr val="accent3"/>
                </a:solidFill>
              </a:rPr>
              <a:t> </a:t>
            </a:r>
            <a:r>
              <a:rPr lang="en-ZA" dirty="0">
                <a:solidFill>
                  <a:schemeClr val="accent3"/>
                </a:solidFill>
              </a:rPr>
              <a:t> that the base is ‘2’, i.e. it is a binary number.</a:t>
            </a:r>
            <a:endParaRPr lang="en-US" dirty="0">
              <a:solidFill>
                <a:schemeClr val="accent3"/>
              </a:solidFill>
            </a:endParaRPr>
          </a:p>
        </p:txBody>
      </p:sp>
      <p:sp>
        <p:nvSpPr>
          <p:cNvPr id="5" name="Rectangle 4">
            <a:extLst>
              <a:ext uri="{FF2B5EF4-FFF2-40B4-BE49-F238E27FC236}">
                <a16:creationId xmlns:a16="http://schemas.microsoft.com/office/drawing/2014/main" id="{E5F43C8E-150B-9C47-8E69-7454319032D3}"/>
              </a:ext>
            </a:extLst>
          </p:cNvPr>
          <p:cNvSpPr/>
          <p:nvPr/>
        </p:nvSpPr>
        <p:spPr>
          <a:xfrm>
            <a:off x="849338" y="4869160"/>
            <a:ext cx="7992888" cy="302840"/>
          </a:xfrm>
          <a:prstGeom prst="rect">
            <a:avLst/>
          </a:prstGeom>
          <a:solidFill>
            <a:schemeClr val="bg2">
              <a:lumMod val="20000"/>
              <a:lumOff val="80000"/>
            </a:schemeClr>
          </a:solidFill>
        </p:spPr>
        <p:txBody>
          <a:bodyPr wrap="square">
            <a:spAutoFit/>
          </a:bodyPr>
          <a:lstStyle/>
          <a:p>
            <a:r>
              <a:rPr lang="en-ZA" dirty="0">
                <a:solidFill>
                  <a:schemeClr val="accent3"/>
                </a:solidFill>
              </a:rPr>
              <a:t>An n-bit binary number can represent numbers from 0</a:t>
            </a:r>
            <a:r>
              <a:rPr lang="en-ZA" baseline="-25000" dirty="0">
                <a:solidFill>
                  <a:schemeClr val="accent3"/>
                </a:solidFill>
              </a:rPr>
              <a:t>10</a:t>
            </a:r>
            <a:r>
              <a:rPr lang="en-ZA" dirty="0">
                <a:solidFill>
                  <a:schemeClr val="accent3"/>
                </a:solidFill>
              </a:rPr>
              <a:t> to (2n-1)</a:t>
            </a:r>
            <a:r>
              <a:rPr lang="en-ZA" baseline="-25000" dirty="0">
                <a:solidFill>
                  <a:schemeClr val="accent3"/>
                </a:solidFill>
              </a:rPr>
              <a:t>10</a:t>
            </a:r>
          </a:p>
        </p:txBody>
      </p:sp>
    </p:spTree>
    <p:extLst>
      <p:ext uri="{BB962C8B-B14F-4D97-AF65-F5344CB8AC3E}">
        <p14:creationId xmlns:p14="http://schemas.microsoft.com/office/powerpoint/2010/main" val="57776071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a:extLst>
              <a:ext uri="{FF2B5EF4-FFF2-40B4-BE49-F238E27FC236}">
                <a16:creationId xmlns:a16="http://schemas.microsoft.com/office/drawing/2014/main" id="{A3250029-A781-5249-9CD8-32EEE92F2E69}"/>
              </a:ext>
            </a:extLst>
          </p:cNvPr>
          <p:cNvSpPr>
            <a:spLocks noGrp="1" noChangeArrowheads="1"/>
          </p:cNvSpPr>
          <p:nvPr>
            <p:ph type="title" idx="4294967295"/>
          </p:nvPr>
        </p:nvSpPr>
        <p:spPr>
          <a:xfrm>
            <a:off x="495300" y="277813"/>
            <a:ext cx="8916988" cy="774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4000">
                <a:effectLst>
                  <a:outerShdw blurRad="38100" dist="38100" dir="2700000" algn="tl">
                    <a:srgbClr val="C0C0C0"/>
                  </a:outerShdw>
                </a:effectLst>
              </a:rPr>
              <a:t>Decimal to Binary Conversion</a:t>
            </a:r>
          </a:p>
        </p:txBody>
      </p:sp>
      <p:sp>
        <p:nvSpPr>
          <p:cNvPr id="8194" name="Rectangle 2">
            <a:extLst>
              <a:ext uri="{FF2B5EF4-FFF2-40B4-BE49-F238E27FC236}">
                <a16:creationId xmlns:a16="http://schemas.microsoft.com/office/drawing/2014/main" id="{213B960D-A0F7-FB40-8DEE-1D42EE0F9FF2}"/>
              </a:ext>
            </a:extLst>
          </p:cNvPr>
          <p:cNvSpPr>
            <a:spLocks noGrp="1" noChangeArrowheads="1"/>
          </p:cNvSpPr>
          <p:nvPr>
            <p:ph type="body" idx="4294967295"/>
          </p:nvPr>
        </p:nvSpPr>
        <p:spPr>
          <a:xfrm>
            <a:off x="495300" y="1196975"/>
            <a:ext cx="4025900" cy="33115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marL="0" indent="0">
              <a:lnSpc>
                <a:spcPct val="80000"/>
              </a:lnSpc>
              <a:spcBef>
                <a:spcPts val="600"/>
              </a:spcBef>
              <a:buSzPct val="75000"/>
              <a:buFont typeface="Times New Roman"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400" b="1" dirty="0"/>
              <a:t>Algorithm:</a:t>
            </a:r>
          </a:p>
          <a:p>
            <a:pPr marL="742950" indent="-284163">
              <a:lnSpc>
                <a:spcPct val="80000"/>
              </a:lnSpc>
              <a:spcBef>
                <a:spcPts val="500"/>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400" dirty="0"/>
              <a:t>quot = number; </a:t>
            </a:r>
          </a:p>
          <a:p>
            <a:pPr marL="742950" indent="-284163">
              <a:lnSpc>
                <a:spcPct val="80000"/>
              </a:lnSpc>
              <a:spcBef>
                <a:spcPts val="500"/>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400" dirty="0"/>
              <a:t>i = 0;</a:t>
            </a:r>
          </a:p>
          <a:p>
            <a:pPr marL="742950" indent="-284163">
              <a:lnSpc>
                <a:spcPct val="80000"/>
              </a:lnSpc>
              <a:spcBef>
                <a:spcPts val="500"/>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400" dirty="0"/>
              <a:t>repeat until quot == 0</a:t>
            </a:r>
          </a:p>
          <a:p>
            <a:pPr marL="1143000" indent="-227013">
              <a:lnSpc>
                <a:spcPct val="80000"/>
              </a:lnSpc>
              <a:spcBef>
                <a:spcPts val="450"/>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400" dirty="0"/>
              <a:t>quot = quot/2;</a:t>
            </a:r>
          </a:p>
          <a:p>
            <a:pPr marL="1143000" indent="-227013">
              <a:lnSpc>
                <a:spcPct val="80000"/>
              </a:lnSpc>
              <a:spcBef>
                <a:spcPts val="450"/>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400" dirty="0" err="1"/>
              <a:t>digit_i</a:t>
            </a:r>
            <a:r>
              <a:rPr lang="en-ZA" sz="2400" dirty="0"/>
              <a:t> = remainder; </a:t>
            </a:r>
          </a:p>
          <a:p>
            <a:pPr marL="1143000" indent="-227013">
              <a:lnSpc>
                <a:spcPct val="80000"/>
              </a:lnSpc>
              <a:spcBef>
                <a:spcPts val="450"/>
              </a:spcBef>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400" dirty="0"/>
              <a:t>i++;</a:t>
            </a:r>
          </a:p>
        </p:txBody>
      </p:sp>
      <p:sp>
        <p:nvSpPr>
          <p:cNvPr id="4" name="Rectangle 2">
            <a:extLst>
              <a:ext uri="{FF2B5EF4-FFF2-40B4-BE49-F238E27FC236}">
                <a16:creationId xmlns:a16="http://schemas.microsoft.com/office/drawing/2014/main" id="{4A0E1C2A-4D26-FB4F-A4D6-3ED0912D392F}"/>
              </a:ext>
            </a:extLst>
          </p:cNvPr>
          <p:cNvSpPr txBox="1">
            <a:spLocks noChangeArrowheads="1"/>
          </p:cNvSpPr>
          <p:nvPr/>
        </p:nvSpPr>
        <p:spPr bwMode="auto">
          <a:xfrm>
            <a:off x="4305300" y="1196975"/>
            <a:ext cx="5545138" cy="54721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90000" tIns="57384" rIns="90000" bIns="46800"/>
          <a:lstStyle>
            <a:lvl1pPr marL="342900" indent="-342900" algn="l" defTabSz="449263" rtl="0" eaLnBrk="0" fontAlgn="base" hangingPunct="0">
              <a:lnSpc>
                <a:spcPct val="97000"/>
              </a:lnSpc>
              <a:spcBef>
                <a:spcPts val="700"/>
              </a:spcBef>
              <a:spcAft>
                <a:spcPct val="0"/>
              </a:spcAft>
              <a:buClr>
                <a:srgbClr val="000000"/>
              </a:buClr>
              <a:buSzPct val="100000"/>
              <a:buFont typeface="Times New Roman" charset="0"/>
              <a:defRPr sz="2800">
                <a:solidFill>
                  <a:srgbClr val="000000"/>
                </a:solidFill>
                <a:latin typeface="+mn-lt"/>
                <a:ea typeface="+mn-ea"/>
                <a:cs typeface="+mn-cs"/>
              </a:defRPr>
            </a:lvl1pPr>
            <a:lvl2pPr marL="742950" indent="-285750" algn="l" defTabSz="449263" rtl="0" eaLnBrk="0" fontAlgn="base" hangingPunct="0">
              <a:lnSpc>
                <a:spcPct val="97000"/>
              </a:lnSpc>
              <a:spcBef>
                <a:spcPts val="600"/>
              </a:spcBef>
              <a:spcAft>
                <a:spcPct val="0"/>
              </a:spcAft>
              <a:buClr>
                <a:srgbClr val="000000"/>
              </a:buClr>
              <a:buSzPct val="100000"/>
              <a:buFont typeface="Times New Roman" charset="0"/>
              <a:defRPr sz="2400">
                <a:solidFill>
                  <a:srgbClr val="000000"/>
                </a:solidFill>
                <a:latin typeface="+mn-lt"/>
                <a:ea typeface="+mn-ea"/>
                <a:cs typeface="+mn-cs"/>
              </a:defRPr>
            </a:lvl2pPr>
            <a:lvl3pPr marL="1143000" indent="-228600" algn="l" defTabSz="449263" rtl="0" eaLnBrk="0" fontAlgn="base" hangingPunct="0">
              <a:lnSpc>
                <a:spcPct val="97000"/>
              </a:lnSpc>
              <a:spcBef>
                <a:spcPts val="500"/>
              </a:spcBef>
              <a:spcAft>
                <a:spcPct val="0"/>
              </a:spcAft>
              <a:buClr>
                <a:srgbClr val="000000"/>
              </a:buClr>
              <a:buSzPct val="100000"/>
              <a:buFont typeface="Times New Roman" charset="0"/>
              <a:defRPr sz="2000">
                <a:solidFill>
                  <a:srgbClr val="000000"/>
                </a:solidFill>
                <a:latin typeface="+mn-lt"/>
                <a:ea typeface="+mn-ea"/>
                <a:cs typeface="+mn-cs"/>
              </a:defRPr>
            </a:lvl3pPr>
            <a:lvl4pPr marL="1600200" indent="-228600" algn="l" defTabSz="449263" rtl="0" eaLnBrk="0" fontAlgn="base" hangingPunct="0">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4pPr>
            <a:lvl5pPr marL="2057400" indent="-228600" algn="l" defTabSz="449263" rtl="0" eaLnBrk="0" fontAlgn="base" hangingPunct="0">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5pPr>
            <a:lvl6pPr marL="25146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6pPr>
            <a:lvl7pPr marL="29718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7pPr>
            <a:lvl8pPr marL="34290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8pPr>
            <a:lvl9pPr marL="38862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9pPr>
          </a:lstStyle>
          <a:p>
            <a:pPr marL="0" indent="0">
              <a:lnSpc>
                <a:spcPct val="80000"/>
              </a:lnSpc>
              <a:spcBef>
                <a:spcPts val="600"/>
              </a:spcBef>
              <a:buSzPct val="75000"/>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400" b="1" dirty="0"/>
              <a:t>Example:</a:t>
            </a:r>
          </a:p>
          <a:p>
            <a:pPr marL="457200" lvl="1" indent="0">
              <a:lnSpc>
                <a:spcPct val="80000"/>
              </a:lnSpc>
              <a:spcBef>
                <a:spcPts val="500"/>
              </a:spcBef>
              <a:buClr>
                <a:srgbClr val="999900"/>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000" dirty="0"/>
              <a:t>Convert 37</a:t>
            </a:r>
            <a:r>
              <a:rPr lang="en-ZA" sz="2000" baseline="-25000" dirty="0"/>
              <a:t>10</a:t>
            </a:r>
            <a:r>
              <a:rPr lang="en-ZA" sz="2000" dirty="0"/>
              <a:t> to binary.</a:t>
            </a:r>
          </a:p>
          <a:p>
            <a:pPr marL="457200" lvl="1" indent="0">
              <a:lnSpc>
                <a:spcPct val="80000"/>
              </a:lnSpc>
              <a:spcBef>
                <a:spcPts val="500"/>
              </a:spcBef>
              <a:buClr>
                <a:srgbClr val="999900"/>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ZA" sz="2000" dirty="0"/>
          </a:p>
          <a:p>
            <a:pPr marL="457200" lvl="1" indent="0">
              <a:lnSpc>
                <a:spcPct val="80000"/>
              </a:lnSpc>
              <a:spcBef>
                <a:spcPts val="500"/>
              </a:spcBef>
              <a:buClr>
                <a:srgbClr val="999900"/>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sz="2000" dirty="0"/>
              <a:t>Calculation:</a:t>
            </a:r>
          </a:p>
          <a:p>
            <a:pPr lvl="2">
              <a:lnSpc>
                <a:spcPct val="80000"/>
              </a:lnSpc>
              <a:spcBef>
                <a:spcPts val="450"/>
              </a:spcBef>
              <a:buClr>
                <a:srgbClr val="99CC00"/>
              </a:buClr>
              <a:buSzPct val="6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37/2 = 18	rem 1	least sig. digit</a:t>
            </a:r>
          </a:p>
          <a:p>
            <a:pPr lvl="2">
              <a:lnSpc>
                <a:spcPct val="80000"/>
              </a:lnSpc>
              <a:spcBef>
                <a:spcPts val="450"/>
              </a:spcBef>
              <a:buClr>
                <a:srgbClr val="99CC00"/>
              </a:buClr>
              <a:buSzPct val="6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18/2 = 9	rem 0 </a:t>
            </a:r>
          </a:p>
          <a:p>
            <a:pPr lvl="2">
              <a:lnSpc>
                <a:spcPct val="80000"/>
              </a:lnSpc>
              <a:spcBef>
                <a:spcPts val="450"/>
              </a:spcBef>
              <a:buClr>
                <a:srgbClr val="99CC00"/>
              </a:buClr>
              <a:buSzPct val="6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9/2   = 4	rem 1</a:t>
            </a:r>
          </a:p>
          <a:p>
            <a:pPr lvl="2">
              <a:lnSpc>
                <a:spcPct val="80000"/>
              </a:lnSpc>
              <a:spcBef>
                <a:spcPts val="450"/>
              </a:spcBef>
              <a:buClr>
                <a:srgbClr val="99CC00"/>
              </a:buClr>
              <a:buSzPct val="6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4/2   = 2	rem 0</a:t>
            </a:r>
          </a:p>
          <a:p>
            <a:pPr lvl="2">
              <a:lnSpc>
                <a:spcPct val="80000"/>
              </a:lnSpc>
              <a:spcBef>
                <a:spcPts val="450"/>
              </a:spcBef>
              <a:buClr>
                <a:srgbClr val="99CC00"/>
              </a:buClr>
              <a:buSzPct val="6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2/2   = 1	rem 0</a:t>
            </a:r>
          </a:p>
          <a:p>
            <a:pPr lvl="2">
              <a:lnSpc>
                <a:spcPct val="80000"/>
              </a:lnSpc>
              <a:spcBef>
                <a:spcPts val="450"/>
              </a:spcBef>
              <a:buClr>
                <a:srgbClr val="99CC00"/>
              </a:buClr>
              <a:buSzPct val="6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1/2   = 0	rem 1	most sig. digit</a:t>
            </a:r>
          </a:p>
          <a:p>
            <a:pPr marL="457200" lvl="1" indent="0">
              <a:lnSpc>
                <a:spcPct val="80000"/>
              </a:lnSpc>
              <a:spcBef>
                <a:spcPts val="500"/>
              </a:spcBef>
              <a:buClr>
                <a:srgbClr val="999900"/>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en-GB" sz="2000" dirty="0"/>
          </a:p>
          <a:p>
            <a:pPr marL="457200" lvl="1" indent="0">
              <a:lnSpc>
                <a:spcPct val="80000"/>
              </a:lnSpc>
              <a:spcBef>
                <a:spcPts val="500"/>
              </a:spcBef>
              <a:buClr>
                <a:srgbClr val="999900"/>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GB" sz="2000" dirty="0"/>
              <a:t>Result:</a:t>
            </a:r>
          </a:p>
          <a:p>
            <a:pPr lvl="2">
              <a:lnSpc>
                <a:spcPct val="80000"/>
              </a:lnSpc>
              <a:spcBef>
                <a:spcPts val="450"/>
              </a:spcBef>
              <a:buClr>
                <a:srgbClr val="99CC00"/>
              </a:buClr>
              <a:buSzPct val="6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ZA" dirty="0"/>
              <a:t>37</a:t>
            </a:r>
            <a:r>
              <a:rPr lang="en-ZA" baseline="-25000" dirty="0"/>
              <a:t>10 </a:t>
            </a:r>
            <a:r>
              <a:rPr lang="en-ZA" dirty="0"/>
              <a:t>= 100101</a:t>
            </a:r>
            <a:r>
              <a:rPr lang="en-ZA" baseline="-25000" dirty="0"/>
              <a:t>2</a:t>
            </a:r>
          </a:p>
        </p:txBody>
      </p:sp>
    </p:spTree>
    <p:extLst>
      <p:ext uri="{BB962C8B-B14F-4D97-AF65-F5344CB8AC3E}">
        <p14:creationId xmlns:p14="http://schemas.microsoft.com/office/powerpoint/2010/main" val="290769322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F0CFB-0FA5-624C-9B6D-AA396CC037BC}"/>
              </a:ext>
            </a:extLst>
          </p:cNvPr>
          <p:cNvSpPr>
            <a:spLocks noGrp="1"/>
          </p:cNvSpPr>
          <p:nvPr>
            <p:ph type="title"/>
          </p:nvPr>
        </p:nvSpPr>
        <p:spPr/>
        <p:txBody>
          <a:bodyPr/>
          <a:lstStyle/>
          <a:p>
            <a:r>
              <a:rPr lang="en-US" dirty="0"/>
              <a:t>Binary converter as a program</a:t>
            </a:r>
          </a:p>
        </p:txBody>
      </p:sp>
      <p:sp>
        <p:nvSpPr>
          <p:cNvPr id="3" name="Content Placeholder 2">
            <a:extLst>
              <a:ext uri="{FF2B5EF4-FFF2-40B4-BE49-F238E27FC236}">
                <a16:creationId xmlns:a16="http://schemas.microsoft.com/office/drawing/2014/main" id="{D32FB8C1-9885-BB40-9E8D-68B0602BA51F}"/>
              </a:ext>
            </a:extLst>
          </p:cNvPr>
          <p:cNvSpPr>
            <a:spLocks noGrp="1"/>
          </p:cNvSpPr>
          <p:nvPr>
            <p:ph idx="1"/>
          </p:nvPr>
        </p:nvSpPr>
        <p:spPr/>
        <p:txBody>
          <a:bodyPr/>
          <a:lstStyle/>
          <a:p>
            <a:r>
              <a:rPr lang="en-ZA" sz="2000" dirty="0" err="1">
                <a:solidFill>
                  <a:srgbClr val="C42275"/>
                </a:solidFill>
                <a:latin typeface="Menlo" panose="020B0609030804020204" pitchFamily="49" charset="0"/>
              </a:rPr>
              <a:t>def</a:t>
            </a:r>
            <a:r>
              <a:rPr lang="en-ZA" sz="2000" dirty="0">
                <a:latin typeface="Menlo" panose="020B0609030804020204" pitchFamily="49" charset="0"/>
              </a:rPr>
              <a:t> </a:t>
            </a:r>
            <a:r>
              <a:rPr lang="en-ZA" sz="2000" dirty="0" err="1">
                <a:latin typeface="Menlo" panose="020B0609030804020204" pitchFamily="49" charset="0"/>
              </a:rPr>
              <a:t>convert_to_binary</a:t>
            </a:r>
            <a:r>
              <a:rPr lang="en-ZA" sz="2000" dirty="0">
                <a:latin typeface="Menlo" panose="020B0609030804020204" pitchFamily="49" charset="0"/>
              </a:rPr>
              <a:t>(decimal):</a:t>
            </a:r>
          </a:p>
          <a:p>
            <a:r>
              <a:rPr lang="en-ZA" sz="2000" dirty="0">
                <a:latin typeface="Menlo" panose="020B0609030804020204" pitchFamily="49" charset="0"/>
              </a:rPr>
              <a:t>    </a:t>
            </a:r>
            <a:r>
              <a:rPr lang="en-ZA" sz="2000" dirty="0" err="1">
                <a:latin typeface="Menlo" panose="020B0609030804020204" pitchFamily="49" charset="0"/>
              </a:rPr>
              <a:t>result_string</a:t>
            </a:r>
            <a:r>
              <a:rPr lang="en-ZA" sz="2000" dirty="0">
                <a:latin typeface="Menlo" panose="020B0609030804020204" pitchFamily="49" charset="0"/>
              </a:rPr>
              <a:t>=</a:t>
            </a:r>
            <a:r>
              <a:rPr lang="en-ZA" sz="2000" dirty="0">
                <a:solidFill>
                  <a:srgbClr val="C81B13"/>
                </a:solidFill>
                <a:latin typeface="Menlo" panose="020B0609030804020204" pitchFamily="49" charset="0"/>
              </a:rPr>
              <a:t>""</a:t>
            </a:r>
            <a:endParaRPr lang="en-ZA" sz="2000" dirty="0">
              <a:latin typeface="Menlo" panose="020B0609030804020204" pitchFamily="49" charset="0"/>
            </a:endParaRPr>
          </a:p>
          <a:p>
            <a:r>
              <a:rPr lang="en-ZA" sz="2000" dirty="0">
                <a:latin typeface="Menlo" panose="020B0609030804020204" pitchFamily="49" charset="0"/>
              </a:rPr>
              <a:t>    </a:t>
            </a:r>
            <a:r>
              <a:rPr lang="en-ZA" sz="2000" dirty="0">
                <a:solidFill>
                  <a:srgbClr val="C42275"/>
                </a:solidFill>
                <a:latin typeface="Menlo" panose="020B0609030804020204" pitchFamily="49" charset="0"/>
              </a:rPr>
              <a:t>while</a:t>
            </a:r>
            <a:r>
              <a:rPr lang="en-ZA" sz="2000" dirty="0">
                <a:latin typeface="Menlo" panose="020B0609030804020204" pitchFamily="49" charset="0"/>
              </a:rPr>
              <a:t> decimal&gt;</a:t>
            </a:r>
            <a:r>
              <a:rPr lang="en-ZA" sz="2000" dirty="0">
                <a:solidFill>
                  <a:srgbClr val="0435FF"/>
                </a:solidFill>
                <a:latin typeface="Menlo" panose="020B0609030804020204" pitchFamily="49" charset="0"/>
              </a:rPr>
              <a:t>0</a:t>
            </a:r>
            <a:r>
              <a:rPr lang="en-ZA" sz="2000" dirty="0">
                <a:latin typeface="Menlo" panose="020B0609030804020204" pitchFamily="49" charset="0"/>
              </a:rPr>
              <a:t>:</a:t>
            </a:r>
          </a:p>
          <a:p>
            <a:r>
              <a:rPr lang="en-ZA" sz="2000" dirty="0">
                <a:latin typeface="Menlo" panose="020B0609030804020204" pitchFamily="49" charset="0"/>
              </a:rPr>
              <a:t>        remainder= decimal%</a:t>
            </a:r>
            <a:r>
              <a:rPr lang="en-ZA" sz="2000" dirty="0">
                <a:solidFill>
                  <a:srgbClr val="0435FF"/>
                </a:solidFill>
                <a:latin typeface="Menlo" panose="020B0609030804020204" pitchFamily="49" charset="0"/>
              </a:rPr>
              <a:t>2</a:t>
            </a:r>
            <a:endParaRPr lang="en-ZA" sz="2000" dirty="0">
              <a:latin typeface="Menlo" panose="020B0609030804020204" pitchFamily="49" charset="0"/>
            </a:endParaRPr>
          </a:p>
          <a:p>
            <a:r>
              <a:rPr lang="en-ZA" sz="2000" dirty="0">
                <a:latin typeface="Menlo" panose="020B0609030804020204" pitchFamily="49" charset="0"/>
              </a:rPr>
              <a:t>        decimal=decimal//</a:t>
            </a:r>
            <a:r>
              <a:rPr lang="en-ZA" sz="2000" dirty="0">
                <a:solidFill>
                  <a:srgbClr val="0435FF"/>
                </a:solidFill>
                <a:latin typeface="Menlo" panose="020B0609030804020204" pitchFamily="49" charset="0"/>
              </a:rPr>
              <a:t>2</a:t>
            </a:r>
            <a:endParaRPr lang="en-ZA" sz="2000" dirty="0">
              <a:latin typeface="Menlo" panose="020B0609030804020204" pitchFamily="49" charset="0"/>
            </a:endParaRPr>
          </a:p>
          <a:p>
            <a:r>
              <a:rPr lang="en-ZA" sz="2000" dirty="0">
                <a:latin typeface="Menlo" panose="020B0609030804020204" pitchFamily="49" charset="0"/>
              </a:rPr>
              <a:t>        </a:t>
            </a:r>
            <a:r>
              <a:rPr lang="en-ZA" sz="2000" dirty="0" err="1">
                <a:latin typeface="Menlo" panose="020B0609030804020204" pitchFamily="49" charset="0"/>
              </a:rPr>
              <a:t>result_string</a:t>
            </a:r>
            <a:r>
              <a:rPr lang="en-ZA" sz="2000" dirty="0">
                <a:latin typeface="Menlo" panose="020B0609030804020204" pitchFamily="49" charset="0"/>
              </a:rPr>
              <a:t>=</a:t>
            </a:r>
            <a:r>
              <a:rPr lang="en-ZA" sz="2000" dirty="0" err="1">
                <a:latin typeface="Menlo" panose="020B0609030804020204" pitchFamily="49" charset="0"/>
              </a:rPr>
              <a:t>str</a:t>
            </a:r>
            <a:r>
              <a:rPr lang="en-ZA" sz="2000" dirty="0">
                <a:latin typeface="Menlo" panose="020B0609030804020204" pitchFamily="49" charset="0"/>
              </a:rPr>
              <a:t>(remainder)+</a:t>
            </a:r>
            <a:r>
              <a:rPr lang="en-ZA" sz="2000" dirty="0" err="1">
                <a:latin typeface="Menlo" panose="020B0609030804020204" pitchFamily="49" charset="0"/>
              </a:rPr>
              <a:t>result_string</a:t>
            </a:r>
            <a:endParaRPr lang="en-ZA" sz="2000" dirty="0">
              <a:latin typeface="Menlo" panose="020B0609030804020204" pitchFamily="49" charset="0"/>
            </a:endParaRPr>
          </a:p>
          <a:p>
            <a:r>
              <a:rPr lang="en-ZA" sz="2000" dirty="0">
                <a:latin typeface="Menlo" panose="020B0609030804020204" pitchFamily="49" charset="0"/>
              </a:rPr>
              <a:t>    </a:t>
            </a:r>
            <a:r>
              <a:rPr lang="en-ZA" sz="2000" dirty="0">
                <a:solidFill>
                  <a:srgbClr val="C42275"/>
                </a:solidFill>
                <a:latin typeface="Menlo" panose="020B0609030804020204" pitchFamily="49" charset="0"/>
              </a:rPr>
              <a:t>return</a:t>
            </a:r>
            <a:r>
              <a:rPr lang="en-ZA" sz="2000" dirty="0">
                <a:latin typeface="Menlo" panose="020B0609030804020204" pitchFamily="49" charset="0"/>
              </a:rPr>
              <a:t> </a:t>
            </a:r>
            <a:r>
              <a:rPr lang="en-ZA" sz="2000" dirty="0" err="1">
                <a:latin typeface="Menlo" panose="020B0609030804020204" pitchFamily="49" charset="0"/>
              </a:rPr>
              <a:t>result_string</a:t>
            </a:r>
            <a:endParaRPr lang="en-US" sz="2000" dirty="0"/>
          </a:p>
          <a:p>
            <a:endParaRPr lang="en-US" dirty="0"/>
          </a:p>
          <a:p>
            <a:r>
              <a:rPr lang="en-US" i="1" dirty="0"/>
              <a:t>Use debugger to trace execution</a:t>
            </a:r>
          </a:p>
        </p:txBody>
      </p:sp>
    </p:spTree>
    <p:extLst>
      <p:ext uri="{BB962C8B-B14F-4D97-AF65-F5344CB8AC3E}">
        <p14:creationId xmlns:p14="http://schemas.microsoft.com/office/powerpoint/2010/main" val="10316526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F0CFB-0FA5-624C-9B6D-AA396CC037BC}"/>
              </a:ext>
            </a:extLst>
          </p:cNvPr>
          <p:cNvSpPr>
            <a:spLocks noGrp="1"/>
          </p:cNvSpPr>
          <p:nvPr>
            <p:ph type="title"/>
          </p:nvPr>
        </p:nvSpPr>
        <p:spPr/>
        <p:txBody>
          <a:bodyPr/>
          <a:lstStyle/>
          <a:p>
            <a:r>
              <a:rPr lang="en-US" dirty="0"/>
              <a:t>Binary converter as a program</a:t>
            </a:r>
          </a:p>
        </p:txBody>
      </p:sp>
      <p:sp>
        <p:nvSpPr>
          <p:cNvPr id="3" name="Content Placeholder 2">
            <a:extLst>
              <a:ext uri="{FF2B5EF4-FFF2-40B4-BE49-F238E27FC236}">
                <a16:creationId xmlns:a16="http://schemas.microsoft.com/office/drawing/2014/main" id="{D32FB8C1-9885-BB40-9E8D-68B0602BA51F}"/>
              </a:ext>
            </a:extLst>
          </p:cNvPr>
          <p:cNvSpPr>
            <a:spLocks noGrp="1"/>
          </p:cNvSpPr>
          <p:nvPr>
            <p:ph idx="1"/>
          </p:nvPr>
        </p:nvSpPr>
        <p:spPr/>
        <p:txBody>
          <a:bodyPr/>
          <a:lstStyle/>
          <a:p>
            <a:r>
              <a:rPr lang="en-ZA" sz="2000" dirty="0" err="1">
                <a:solidFill>
                  <a:srgbClr val="C42275"/>
                </a:solidFill>
                <a:latin typeface="Menlo" panose="020B0609030804020204" pitchFamily="49" charset="0"/>
              </a:rPr>
              <a:t>def</a:t>
            </a:r>
            <a:r>
              <a:rPr lang="en-ZA" sz="2000" dirty="0">
                <a:latin typeface="Menlo" panose="020B0609030804020204" pitchFamily="49" charset="0"/>
              </a:rPr>
              <a:t> </a:t>
            </a:r>
            <a:r>
              <a:rPr lang="en-ZA" sz="2000" dirty="0" err="1">
                <a:latin typeface="Menlo" panose="020B0609030804020204" pitchFamily="49" charset="0"/>
              </a:rPr>
              <a:t>convert_to_binary</a:t>
            </a:r>
            <a:r>
              <a:rPr lang="en-ZA" sz="2000" dirty="0">
                <a:latin typeface="Menlo" panose="020B0609030804020204" pitchFamily="49" charset="0"/>
              </a:rPr>
              <a:t>(decimal):</a:t>
            </a:r>
          </a:p>
          <a:p>
            <a:r>
              <a:rPr lang="en-ZA" sz="2000" dirty="0">
                <a:latin typeface="Menlo" panose="020B0609030804020204" pitchFamily="49" charset="0"/>
              </a:rPr>
              <a:t>    </a:t>
            </a:r>
            <a:r>
              <a:rPr lang="en-ZA" sz="2000" dirty="0" err="1">
                <a:latin typeface="Menlo" panose="020B0609030804020204" pitchFamily="49" charset="0"/>
              </a:rPr>
              <a:t>result_string</a:t>
            </a:r>
            <a:r>
              <a:rPr lang="en-ZA" sz="2000" dirty="0">
                <a:latin typeface="Menlo" panose="020B0609030804020204" pitchFamily="49" charset="0"/>
              </a:rPr>
              <a:t>=</a:t>
            </a:r>
            <a:r>
              <a:rPr lang="en-ZA" sz="2000" dirty="0">
                <a:solidFill>
                  <a:srgbClr val="C81B13"/>
                </a:solidFill>
                <a:latin typeface="Menlo" panose="020B0609030804020204" pitchFamily="49" charset="0"/>
              </a:rPr>
              <a:t>""</a:t>
            </a:r>
            <a:endParaRPr lang="en-ZA" sz="2000" dirty="0">
              <a:latin typeface="Menlo" panose="020B0609030804020204" pitchFamily="49" charset="0"/>
            </a:endParaRPr>
          </a:p>
          <a:p>
            <a:r>
              <a:rPr lang="en-ZA" sz="2000" dirty="0">
                <a:latin typeface="Menlo" panose="020B0609030804020204" pitchFamily="49" charset="0"/>
              </a:rPr>
              <a:t>    </a:t>
            </a:r>
            <a:r>
              <a:rPr lang="en-ZA" sz="2000" dirty="0">
                <a:solidFill>
                  <a:srgbClr val="C42275"/>
                </a:solidFill>
                <a:latin typeface="Menlo" panose="020B0609030804020204" pitchFamily="49" charset="0"/>
              </a:rPr>
              <a:t>while</a:t>
            </a:r>
            <a:r>
              <a:rPr lang="en-ZA" sz="2000" dirty="0">
                <a:latin typeface="Menlo" panose="020B0609030804020204" pitchFamily="49" charset="0"/>
              </a:rPr>
              <a:t> decimal&gt;</a:t>
            </a:r>
            <a:r>
              <a:rPr lang="en-ZA" sz="2000" dirty="0">
                <a:solidFill>
                  <a:srgbClr val="0435FF"/>
                </a:solidFill>
                <a:latin typeface="Menlo" panose="020B0609030804020204" pitchFamily="49" charset="0"/>
              </a:rPr>
              <a:t>0</a:t>
            </a:r>
            <a:r>
              <a:rPr lang="en-ZA" sz="2000" dirty="0">
                <a:latin typeface="Menlo" panose="020B0609030804020204" pitchFamily="49" charset="0"/>
              </a:rPr>
              <a:t>:</a:t>
            </a:r>
          </a:p>
          <a:p>
            <a:r>
              <a:rPr lang="en-ZA" sz="2000" dirty="0">
                <a:latin typeface="Menlo" panose="020B0609030804020204" pitchFamily="49" charset="0"/>
              </a:rPr>
              <a:t>        remainder= decimal%</a:t>
            </a:r>
            <a:r>
              <a:rPr lang="en-ZA" sz="2000" dirty="0">
                <a:solidFill>
                  <a:srgbClr val="0435FF"/>
                </a:solidFill>
                <a:latin typeface="Menlo" panose="020B0609030804020204" pitchFamily="49" charset="0"/>
              </a:rPr>
              <a:t>2</a:t>
            </a:r>
            <a:endParaRPr lang="en-ZA" sz="2000" dirty="0">
              <a:latin typeface="Menlo" panose="020B0609030804020204" pitchFamily="49" charset="0"/>
            </a:endParaRPr>
          </a:p>
          <a:p>
            <a:r>
              <a:rPr lang="en-ZA" sz="2000" dirty="0">
                <a:latin typeface="Menlo" panose="020B0609030804020204" pitchFamily="49" charset="0"/>
              </a:rPr>
              <a:t>        decimal=decimal//</a:t>
            </a:r>
            <a:r>
              <a:rPr lang="en-ZA" sz="2000" dirty="0">
                <a:solidFill>
                  <a:srgbClr val="0435FF"/>
                </a:solidFill>
                <a:latin typeface="Menlo" panose="020B0609030804020204" pitchFamily="49" charset="0"/>
              </a:rPr>
              <a:t>2</a:t>
            </a:r>
            <a:endParaRPr lang="en-ZA" sz="2000" dirty="0">
              <a:latin typeface="Menlo" panose="020B0609030804020204" pitchFamily="49" charset="0"/>
            </a:endParaRPr>
          </a:p>
          <a:p>
            <a:r>
              <a:rPr lang="en-ZA" sz="2000" dirty="0">
                <a:latin typeface="Menlo" panose="020B0609030804020204" pitchFamily="49" charset="0"/>
              </a:rPr>
              <a:t>        </a:t>
            </a:r>
            <a:r>
              <a:rPr lang="en-ZA" sz="2000" dirty="0" err="1">
                <a:latin typeface="Menlo" panose="020B0609030804020204" pitchFamily="49" charset="0"/>
              </a:rPr>
              <a:t>result_string</a:t>
            </a:r>
            <a:r>
              <a:rPr lang="en-ZA" sz="2000" dirty="0">
                <a:latin typeface="Menlo" panose="020B0609030804020204" pitchFamily="49" charset="0"/>
              </a:rPr>
              <a:t>=</a:t>
            </a:r>
            <a:r>
              <a:rPr lang="en-ZA" sz="2000" dirty="0" err="1">
                <a:latin typeface="Menlo" panose="020B0609030804020204" pitchFamily="49" charset="0"/>
              </a:rPr>
              <a:t>str</a:t>
            </a:r>
            <a:r>
              <a:rPr lang="en-ZA" sz="2000" dirty="0">
                <a:latin typeface="Menlo" panose="020B0609030804020204" pitchFamily="49" charset="0"/>
              </a:rPr>
              <a:t>(remainder)+</a:t>
            </a:r>
            <a:r>
              <a:rPr lang="en-ZA" sz="2000" dirty="0" err="1">
                <a:latin typeface="Menlo" panose="020B0609030804020204" pitchFamily="49" charset="0"/>
              </a:rPr>
              <a:t>result_string</a:t>
            </a:r>
            <a:endParaRPr lang="en-ZA" sz="2000" dirty="0">
              <a:latin typeface="Menlo" panose="020B0609030804020204" pitchFamily="49" charset="0"/>
            </a:endParaRPr>
          </a:p>
          <a:p>
            <a:r>
              <a:rPr lang="en-ZA" sz="2000" dirty="0">
                <a:latin typeface="Menlo" panose="020B0609030804020204" pitchFamily="49" charset="0"/>
              </a:rPr>
              <a:t>    </a:t>
            </a:r>
            <a:r>
              <a:rPr lang="en-ZA" sz="2000" dirty="0">
                <a:solidFill>
                  <a:srgbClr val="C42275"/>
                </a:solidFill>
                <a:latin typeface="Menlo" panose="020B0609030804020204" pitchFamily="49" charset="0"/>
              </a:rPr>
              <a:t>return</a:t>
            </a:r>
            <a:r>
              <a:rPr lang="en-ZA" sz="2000" dirty="0">
                <a:latin typeface="Menlo" panose="020B0609030804020204" pitchFamily="49" charset="0"/>
              </a:rPr>
              <a:t> </a:t>
            </a:r>
            <a:r>
              <a:rPr lang="en-ZA" sz="2000" dirty="0" err="1">
                <a:latin typeface="Menlo" panose="020B0609030804020204" pitchFamily="49" charset="0"/>
              </a:rPr>
              <a:t>result_string</a:t>
            </a:r>
            <a:endParaRPr lang="en-US" sz="2000" dirty="0"/>
          </a:p>
          <a:p>
            <a:endParaRPr lang="en-US" dirty="0"/>
          </a:p>
          <a:p>
            <a:r>
              <a:rPr lang="en-US" i="1" dirty="0"/>
              <a:t>Use debugger to trace execution</a:t>
            </a:r>
          </a:p>
        </p:txBody>
      </p:sp>
      <p:sp>
        <p:nvSpPr>
          <p:cNvPr id="4" name="Text Box 2">
            <a:extLst>
              <a:ext uri="{FF2B5EF4-FFF2-40B4-BE49-F238E27FC236}">
                <a16:creationId xmlns:a16="http://schemas.microsoft.com/office/drawing/2014/main" id="{6ECD5F73-26DB-4242-BD70-51DF9BA119DA}"/>
              </a:ext>
            </a:extLst>
          </p:cNvPr>
          <p:cNvSpPr txBox="1">
            <a:spLocks noChangeArrowheads="1"/>
          </p:cNvSpPr>
          <p:nvPr/>
        </p:nvSpPr>
        <p:spPr bwMode="auto">
          <a:xfrm>
            <a:off x="5861869" y="1268760"/>
            <a:ext cx="3700437" cy="1608138"/>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Equivalence classes:</a:t>
            </a:r>
          </a:p>
          <a:p>
            <a:pPr>
              <a:lnSpc>
                <a:spcPct val="100000"/>
              </a:lnSpc>
              <a:spcBef>
                <a:spcPts val="1125"/>
              </a:spcBef>
              <a:buFont typeface="Times New Roman" charset="0"/>
              <a:buNone/>
              <a:defRPr/>
            </a:pPr>
            <a:r>
              <a:rPr lang="en-US" dirty="0">
                <a:solidFill>
                  <a:schemeClr val="bg1"/>
                </a:solidFill>
                <a:latin typeface="Verdana" charset="0"/>
              </a:rPr>
              <a:t>small multiple of 5: 5</a:t>
            </a:r>
            <a:br>
              <a:rPr lang="en-US" dirty="0">
                <a:solidFill>
                  <a:schemeClr val="bg1"/>
                </a:solidFill>
                <a:latin typeface="Verdana" charset="0"/>
              </a:rPr>
            </a:br>
            <a:r>
              <a:rPr lang="en-US" dirty="0">
                <a:solidFill>
                  <a:schemeClr val="bg1"/>
                </a:solidFill>
                <a:latin typeface="Verdana" charset="0"/>
              </a:rPr>
              <a:t>small non-multiples of 5: 3</a:t>
            </a:r>
            <a:br>
              <a:rPr lang="en-US" dirty="0">
                <a:solidFill>
                  <a:schemeClr val="bg1"/>
                </a:solidFill>
                <a:latin typeface="Verdana" charset="0"/>
              </a:rPr>
            </a:br>
            <a:r>
              <a:rPr lang="en-US" dirty="0">
                <a:solidFill>
                  <a:schemeClr val="bg1"/>
                </a:solidFill>
                <a:latin typeface="Verdana" charset="0"/>
              </a:rPr>
              <a:t>large multiple of 5: 25</a:t>
            </a:r>
            <a:br>
              <a:rPr lang="en-US" dirty="0">
                <a:solidFill>
                  <a:schemeClr val="bg1"/>
                </a:solidFill>
                <a:latin typeface="Verdana" charset="0"/>
              </a:rPr>
            </a:br>
            <a:r>
              <a:rPr lang="en-US" dirty="0">
                <a:solidFill>
                  <a:schemeClr val="bg1"/>
                </a:solidFill>
                <a:latin typeface="Verdana" charset="0"/>
              </a:rPr>
              <a:t>large non-multiples of 5: 23</a:t>
            </a:r>
          </a:p>
        </p:txBody>
      </p:sp>
      <p:sp>
        <p:nvSpPr>
          <p:cNvPr id="5" name="Text Box 3">
            <a:extLst>
              <a:ext uri="{FF2B5EF4-FFF2-40B4-BE49-F238E27FC236}">
                <a16:creationId xmlns:a16="http://schemas.microsoft.com/office/drawing/2014/main" id="{FD797816-6A99-AA48-A0F8-280F5540DD3E}"/>
              </a:ext>
            </a:extLst>
          </p:cNvPr>
          <p:cNvSpPr txBox="1">
            <a:spLocks noChangeArrowheads="1"/>
          </p:cNvSpPr>
          <p:nvPr/>
        </p:nvSpPr>
        <p:spPr bwMode="auto">
          <a:xfrm>
            <a:off x="5866631" y="3724547"/>
            <a:ext cx="3695675" cy="785813"/>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Boundary values:</a:t>
            </a:r>
          </a:p>
          <a:p>
            <a:pPr>
              <a:lnSpc>
                <a:spcPct val="100000"/>
              </a:lnSpc>
              <a:spcBef>
                <a:spcPts val="1125"/>
              </a:spcBef>
              <a:buFont typeface="Times New Roman" charset="0"/>
              <a:buNone/>
              <a:defRPr/>
            </a:pPr>
            <a:r>
              <a:rPr lang="en-US" dirty="0">
                <a:solidFill>
                  <a:srgbClr val="FFFFFF"/>
                </a:solidFill>
                <a:latin typeface="Verdana" charset="0"/>
              </a:rPr>
              <a:t>4, 5, 6, 9, 10, 11, 14, 15, 16</a:t>
            </a:r>
          </a:p>
        </p:txBody>
      </p:sp>
      <p:sp>
        <p:nvSpPr>
          <p:cNvPr id="6" name="Text Box 4">
            <a:extLst>
              <a:ext uri="{FF2B5EF4-FFF2-40B4-BE49-F238E27FC236}">
                <a16:creationId xmlns:a16="http://schemas.microsoft.com/office/drawing/2014/main" id="{30F1DCA4-32D1-5D4C-A08F-36FD1A65AE1C}"/>
              </a:ext>
            </a:extLst>
          </p:cNvPr>
          <p:cNvSpPr txBox="1">
            <a:spLocks noChangeArrowheads="1"/>
          </p:cNvSpPr>
          <p:nvPr/>
        </p:nvSpPr>
        <p:spPr bwMode="auto">
          <a:xfrm>
            <a:off x="5866631" y="4777060"/>
            <a:ext cx="3695675" cy="785812"/>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Statement coverage:</a:t>
            </a:r>
          </a:p>
          <a:p>
            <a:pPr>
              <a:lnSpc>
                <a:spcPct val="100000"/>
              </a:lnSpc>
              <a:spcBef>
                <a:spcPts val="1125"/>
              </a:spcBef>
              <a:buFont typeface="Times New Roman" charset="0"/>
              <a:buNone/>
              <a:defRPr/>
            </a:pPr>
            <a:r>
              <a:rPr lang="en-US" dirty="0">
                <a:solidFill>
                  <a:srgbClr val="FFFFFF"/>
                </a:solidFill>
                <a:latin typeface="Verdana" charset="0"/>
              </a:rPr>
              <a:t>5, 14</a:t>
            </a:r>
          </a:p>
        </p:txBody>
      </p:sp>
      <p:sp>
        <p:nvSpPr>
          <p:cNvPr id="7" name="Text Box 5">
            <a:extLst>
              <a:ext uri="{FF2B5EF4-FFF2-40B4-BE49-F238E27FC236}">
                <a16:creationId xmlns:a16="http://schemas.microsoft.com/office/drawing/2014/main" id="{1CFC4350-6CE9-B24D-A3D5-E5B153563AB7}"/>
              </a:ext>
            </a:extLst>
          </p:cNvPr>
          <p:cNvSpPr txBox="1">
            <a:spLocks noChangeArrowheads="1"/>
          </p:cNvSpPr>
          <p:nvPr/>
        </p:nvSpPr>
        <p:spPr bwMode="auto">
          <a:xfrm>
            <a:off x="5866631" y="5883547"/>
            <a:ext cx="3695675" cy="785813"/>
          </a:xfrm>
          <a:prstGeom prst="rect">
            <a:avLst/>
          </a:prstGeom>
          <a:noFill/>
          <a:ln w="9360" cap="flat">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125"/>
              </a:spcBef>
              <a:buFont typeface="Times New Roman" charset="0"/>
              <a:buNone/>
              <a:defRPr/>
            </a:pPr>
            <a:r>
              <a:rPr lang="en-US" b="1" i="1" dirty="0">
                <a:effectLst>
                  <a:glow rad="101600">
                    <a:schemeClr val="accent2">
                      <a:lumMod val="20000"/>
                      <a:lumOff val="80000"/>
                      <a:alpha val="75000"/>
                    </a:schemeClr>
                  </a:glow>
                </a:effectLst>
                <a:latin typeface="Verdana" charset="0"/>
              </a:rPr>
              <a:t>Path coverage:</a:t>
            </a:r>
          </a:p>
          <a:p>
            <a:pPr>
              <a:lnSpc>
                <a:spcPct val="100000"/>
              </a:lnSpc>
              <a:spcBef>
                <a:spcPts val="1125"/>
              </a:spcBef>
              <a:buFont typeface="Times New Roman" charset="0"/>
              <a:buNone/>
              <a:defRPr/>
            </a:pPr>
            <a:r>
              <a:rPr lang="en-US" dirty="0">
                <a:solidFill>
                  <a:srgbClr val="FFFFFF"/>
                </a:solidFill>
                <a:latin typeface="Verdana" charset="0"/>
              </a:rPr>
              <a:t>5, 7, 13, 20</a:t>
            </a:r>
          </a:p>
        </p:txBody>
      </p:sp>
    </p:spTree>
    <p:extLst>
      <p:ext uri="{BB962C8B-B14F-4D97-AF65-F5344CB8AC3E}">
        <p14:creationId xmlns:p14="http://schemas.microsoft.com/office/powerpoint/2010/main" val="3882943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E79762E3-02A0-0241-AE2F-0F070A30DB38}"/>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latin typeface="Helvetica" pitchFamily="2" charset="0"/>
              </a:rPr>
              <a:t>conditional program execution explained</a:t>
            </a:r>
          </a:p>
        </p:txBody>
      </p:sp>
      <p:sp>
        <p:nvSpPr>
          <p:cNvPr id="66563" name="Content Placeholder 2">
            <a:extLst>
              <a:ext uri="{FF2B5EF4-FFF2-40B4-BE49-F238E27FC236}">
                <a16:creationId xmlns:a16="http://schemas.microsoft.com/office/drawing/2014/main" id="{EE1C76DA-A154-D843-BEE6-0BB1FFE0F0F0}"/>
              </a:ext>
            </a:extLst>
          </p:cNvPr>
          <p:cNvSpPr>
            <a:spLocks noGrp="1"/>
          </p:cNvSpPr>
          <p:nvPr>
            <p:ph sz="quarter" idx="1"/>
          </p:nvPr>
        </p:nvSpPr>
        <p:spPr>
          <a:xfrm>
            <a:off x="495300" y="1219200"/>
            <a:ext cx="8916988" cy="49371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0" indent="0">
              <a:buFont typeface="Wingdings 3" pitchFamily="2" charset="2"/>
              <a:buNone/>
            </a:pPr>
            <a:r>
              <a:rPr lang="en-US" altLang="en-US">
                <a:latin typeface="Gill Sans MT" panose="020B0502020104020203" pitchFamily="34" charset="77"/>
              </a:rPr>
              <a:t>A module can determine how it is being run by looking at the value of the </a:t>
            </a:r>
            <a:r>
              <a:rPr lang="en-US" altLang="en-US">
                <a:latin typeface="Courier" pitchFamily="2" charset="0"/>
              </a:rPr>
              <a:t>__name__</a:t>
            </a:r>
            <a:r>
              <a:rPr lang="en-US" altLang="en-US">
                <a:latin typeface="Gill Sans MT" panose="020B0502020104020203" pitchFamily="34" charset="77"/>
              </a:rPr>
              <a:t> variable </a:t>
            </a:r>
          </a:p>
          <a:p>
            <a:pPr marL="0" indent="0"/>
            <a:r>
              <a:rPr lang="en-US" altLang="en-US">
                <a:latin typeface="Gill Sans MT" panose="020B0502020104020203" pitchFamily="34" charset="77"/>
              </a:rPr>
              <a:t>if it is imported</a:t>
            </a:r>
            <a:r>
              <a:rPr lang="en-US" altLang="en-US">
                <a:latin typeface="Courier" pitchFamily="2" charset="0"/>
              </a:rPr>
              <a:t>, __name__ </a:t>
            </a:r>
            <a:r>
              <a:rPr lang="en-US" altLang="en-US">
                <a:latin typeface="Gill Sans MT" panose="020B0502020104020203" pitchFamily="34" charset="77"/>
              </a:rPr>
              <a:t>will be the name of the module (e.g. </a:t>
            </a:r>
            <a:r>
              <a:rPr lang="ja-JP" altLang="en-US">
                <a:latin typeface="Gill Sans MT" panose="020B0502020104020203" pitchFamily="34" charset="77"/>
              </a:rPr>
              <a:t>‘</a:t>
            </a:r>
            <a:r>
              <a:rPr lang="en-US" altLang="ja-JP">
                <a:latin typeface="Gill Sans MT" panose="020B0502020104020203" pitchFamily="34" charset="77"/>
              </a:rPr>
              <a:t>math</a:t>
            </a:r>
            <a:r>
              <a:rPr lang="ja-JP" altLang="en-US">
                <a:latin typeface="Gill Sans MT" panose="020B0502020104020203" pitchFamily="34" charset="77"/>
              </a:rPr>
              <a:t>’</a:t>
            </a:r>
            <a:r>
              <a:rPr lang="en-US" altLang="ja-JP">
                <a:latin typeface="Gill Sans MT" panose="020B0502020104020203" pitchFamily="34" charset="77"/>
              </a:rPr>
              <a:t> for math.py)</a:t>
            </a:r>
          </a:p>
          <a:p>
            <a:pPr marL="0" indent="0"/>
            <a:r>
              <a:rPr lang="en-US" altLang="en-US">
                <a:latin typeface="Gill Sans MT" panose="020B0502020104020203" pitchFamily="34" charset="77"/>
              </a:rPr>
              <a:t>if it is being run directly, </a:t>
            </a:r>
            <a:r>
              <a:rPr lang="en-US" altLang="en-US">
                <a:latin typeface="Courier" pitchFamily="2" charset="0"/>
              </a:rPr>
              <a:t>__name__</a:t>
            </a:r>
            <a:r>
              <a:rPr lang="en-US" altLang="en-US">
                <a:latin typeface="Gill Sans MT" panose="020B0502020104020203" pitchFamily="34" charset="77"/>
              </a:rPr>
              <a:t> will have the value </a:t>
            </a:r>
            <a:r>
              <a:rPr lang="ja-JP" altLang="en-US">
                <a:latin typeface="Courier" pitchFamily="2" charset="0"/>
              </a:rPr>
              <a:t>‘</a:t>
            </a:r>
            <a:r>
              <a:rPr lang="en-US" altLang="ja-JP">
                <a:latin typeface="Courier" pitchFamily="2" charset="0"/>
              </a:rPr>
              <a:t>__main__</a:t>
            </a:r>
            <a:r>
              <a:rPr lang="ja-JP" altLang="en-US">
                <a:latin typeface="Courier" pitchFamily="2" charset="0"/>
              </a:rPr>
              <a:t>’</a:t>
            </a:r>
            <a:endParaRPr lang="en-US" altLang="ja-JP">
              <a:latin typeface="Courier" pitchFamily="2" charset="0"/>
            </a:endParaRPr>
          </a:p>
          <a:p>
            <a:pPr marL="0" indent="0">
              <a:buFont typeface="Wingdings 3" pitchFamily="2" charset="2"/>
              <a:buNone/>
            </a:pPr>
            <a:r>
              <a:rPr lang="en-US" altLang="en-US">
                <a:latin typeface="Gill Sans MT" panose="020B0502020104020203" pitchFamily="34" charset="77"/>
              </a:rPr>
              <a:t>So, you can do this to ensure that a module is run when it is invoked directly, but NOT if it is imported</a:t>
            </a:r>
          </a:p>
          <a:p>
            <a:pPr marL="0" indent="0"/>
            <a:endParaRPr lang="en-US" altLang="en-US">
              <a:latin typeface="Gill Sans MT" panose="020B0502020104020203" pitchFamily="34" charset="77"/>
            </a:endParaRPr>
          </a:p>
          <a:p>
            <a:pPr marL="0" indent="0">
              <a:buFont typeface="Wingdings 3" pitchFamily="2" charset="2"/>
              <a:buNone/>
            </a:pPr>
            <a:r>
              <a:rPr lang="en-US" altLang="en-US">
                <a:latin typeface="Courier" pitchFamily="2" charset="0"/>
              </a:rPr>
              <a:t>if __name__ == </a:t>
            </a:r>
            <a:r>
              <a:rPr lang="ja-JP" altLang="en-US">
                <a:latin typeface="Courier" pitchFamily="2" charset="0"/>
              </a:rPr>
              <a:t>‘</a:t>
            </a:r>
            <a:r>
              <a:rPr lang="en-US" altLang="ja-JP">
                <a:latin typeface="Courier" pitchFamily="2" charset="0"/>
              </a:rPr>
              <a:t>__main__</a:t>
            </a:r>
            <a:r>
              <a:rPr lang="ja-JP" altLang="en-US">
                <a:latin typeface="Courier" pitchFamily="2" charset="0"/>
              </a:rPr>
              <a:t>’</a:t>
            </a:r>
            <a:r>
              <a:rPr lang="en-US" altLang="ja-JP">
                <a:latin typeface="Courier" pitchFamily="2" charset="0"/>
              </a:rPr>
              <a:t>:</a:t>
            </a:r>
          </a:p>
          <a:p>
            <a:pPr marL="0" indent="0">
              <a:buFont typeface="Wingdings 3" pitchFamily="2" charset="2"/>
              <a:buNone/>
            </a:pPr>
            <a:r>
              <a:rPr lang="en-US" altLang="en-US">
                <a:latin typeface="Courier" pitchFamily="2" charset="0"/>
              </a:rPr>
              <a:t>	main()</a:t>
            </a:r>
          </a:p>
        </p:txBody>
      </p:sp>
      <p:sp>
        <p:nvSpPr>
          <p:cNvPr id="66564" name="Slide Number Placeholder 3">
            <a:extLst>
              <a:ext uri="{FF2B5EF4-FFF2-40B4-BE49-F238E27FC236}">
                <a16:creationId xmlns:a16="http://schemas.microsoft.com/office/drawing/2014/main" id="{4BB244B3-9A4D-0B47-B4F0-A9BFE52A1098}"/>
              </a:ext>
            </a:extLst>
          </p:cNvPr>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Font typeface="Times New Roman" panose="02020603050405020304" pitchFamily="18" charset="0"/>
              <a:buNone/>
            </a:pPr>
            <a:fld id="{47FCF3A7-0F3B-274B-9C19-88D17AAF200A}" type="slidenum">
              <a:rPr lang="en-US" altLang="en-US" sz="1400" smtClean="0">
                <a:solidFill>
                  <a:schemeClr val="tx2"/>
                </a:solidFill>
              </a:rPr>
              <a:pPr eaLnBrk="1" hangingPunct="1">
                <a:buFont typeface="Times New Roman" panose="02020603050405020304" pitchFamily="18" charset="0"/>
                <a:buNone/>
              </a:pPr>
              <a:t>6</a:t>
            </a:fld>
            <a:endParaRPr lang="en-US" altLang="en-US" sz="1400">
              <a:solidFill>
                <a:schemeClr val="tx2"/>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B7E13-9A5B-144F-9181-CDB26B56910D}"/>
              </a:ext>
            </a:extLst>
          </p:cNvPr>
          <p:cNvSpPr>
            <a:spLocks noGrp="1"/>
          </p:cNvSpPr>
          <p:nvPr>
            <p:ph type="title"/>
          </p:nvPr>
        </p:nvSpPr>
        <p:spPr/>
        <p:txBody>
          <a:bodyPr/>
          <a:lstStyle/>
          <a:p>
            <a:r>
              <a:rPr lang="en-US" dirty="0" err="1"/>
              <a:t>Sorty</a:t>
            </a:r>
            <a:r>
              <a:rPr lang="en-US" dirty="0"/>
              <a:t> corrected</a:t>
            </a:r>
          </a:p>
        </p:txBody>
      </p:sp>
      <p:sp>
        <p:nvSpPr>
          <p:cNvPr id="3" name="Content Placeholder 2">
            <a:extLst>
              <a:ext uri="{FF2B5EF4-FFF2-40B4-BE49-F238E27FC236}">
                <a16:creationId xmlns:a16="http://schemas.microsoft.com/office/drawing/2014/main" id="{43D72E3B-444B-9241-99FF-7B343D125520}"/>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31939403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2AB15-FB79-7E40-A85C-6BAA8BB27A40}"/>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A quote to end the section</a:t>
            </a:r>
          </a:p>
        </p:txBody>
      </p:sp>
      <p:sp>
        <p:nvSpPr>
          <p:cNvPr id="3" name="Content Placeholder 2">
            <a:extLst>
              <a:ext uri="{FF2B5EF4-FFF2-40B4-BE49-F238E27FC236}">
                <a16:creationId xmlns:a16="http://schemas.microsoft.com/office/drawing/2014/main" id="{412D71B5-D618-8F44-B298-4CB8C849EAD3}"/>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i="1" dirty="0"/>
              <a:t>Program testing can, at best, show the presence of errors, but never their absence.</a:t>
            </a:r>
          </a:p>
          <a:p>
            <a:pPr>
              <a:buFont typeface="Times New Roman" charset="0"/>
              <a:buNone/>
              <a:defRPr/>
            </a:pPr>
            <a:endParaRPr lang="en-US" i="1" dirty="0"/>
          </a:p>
          <a:p>
            <a:pPr algn="r">
              <a:buFont typeface="Times New Roman" charset="0"/>
              <a:buNone/>
              <a:defRPr/>
            </a:pPr>
            <a:r>
              <a:rPr lang="en-US" dirty="0" err="1"/>
              <a:t>Edsgar</a:t>
            </a:r>
            <a:r>
              <a:rPr lang="en-US" dirty="0"/>
              <a:t> </a:t>
            </a:r>
            <a:r>
              <a:rPr lang="en-US" dirty="0" err="1"/>
              <a:t>Dijkstra</a:t>
            </a:r>
            <a:endParaRPr lang="en-US" dirty="0"/>
          </a:p>
          <a:p>
            <a:pPr algn="r">
              <a:buFont typeface="Times New Roman" charset="0"/>
              <a:buNone/>
              <a:defRPr/>
            </a:pPr>
            <a:r>
              <a:rPr lang="en-US" dirty="0"/>
              <a:t>1930-2002</a:t>
            </a:r>
          </a:p>
          <a:p>
            <a:pPr algn="r">
              <a:buFont typeface="Times New Roman" charset="0"/>
              <a:buNone/>
              <a:defRPr/>
            </a:pPr>
            <a:endParaRPr lang="en-US" dirty="0"/>
          </a:p>
          <a:p>
            <a:pPr algn="r">
              <a:buFont typeface="Times New Roman" charset="0"/>
              <a:buNone/>
              <a:defRPr/>
            </a:pPr>
            <a:r>
              <a:rPr lang="en-US" dirty="0"/>
              <a:t>Famous Dutch </a:t>
            </a:r>
          </a:p>
          <a:p>
            <a:pPr algn="r">
              <a:buFont typeface="Times New Roman" charset="0"/>
              <a:buNone/>
              <a:defRPr/>
            </a:pPr>
            <a:r>
              <a:rPr lang="en-US" dirty="0"/>
              <a:t>Computer Scientist</a:t>
            </a:r>
          </a:p>
        </p:txBody>
      </p:sp>
      <p:pic>
        <p:nvPicPr>
          <p:cNvPr id="99331" name="Picture 3">
            <a:extLst>
              <a:ext uri="{FF2B5EF4-FFF2-40B4-BE49-F238E27FC236}">
                <a16:creationId xmlns:a16="http://schemas.microsoft.com/office/drawing/2014/main" id="{44EF57F9-5617-6F4A-9821-B3542DCC4A9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57375" y="2420938"/>
            <a:ext cx="2786063" cy="371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5028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1" name="Picture 4">
            <a:extLst>
              <a:ext uri="{FF2B5EF4-FFF2-40B4-BE49-F238E27FC236}">
                <a16:creationId xmlns:a16="http://schemas.microsoft.com/office/drawing/2014/main" id="{D20F5694-55D5-7D4F-A167-4FD5E75A166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13638" y="457200"/>
            <a:ext cx="2146300" cy="264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Title 1">
            <a:extLst>
              <a:ext uri="{FF2B5EF4-FFF2-40B4-BE49-F238E27FC236}">
                <a16:creationId xmlns:a16="http://schemas.microsoft.com/office/drawing/2014/main" id="{A2201AB4-6D4B-164B-8C17-478C7B9E3C6F}"/>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latin typeface="Helvetica" pitchFamily="2" charset="0"/>
              </a:rPr>
              <a:t>More explanation of conditional program execution</a:t>
            </a:r>
          </a:p>
        </p:txBody>
      </p:sp>
      <p:sp>
        <p:nvSpPr>
          <p:cNvPr id="69636" name="Content Placeholder 2">
            <a:extLst>
              <a:ext uri="{FF2B5EF4-FFF2-40B4-BE49-F238E27FC236}">
                <a16:creationId xmlns:a16="http://schemas.microsoft.com/office/drawing/2014/main" id="{C02C741B-FF50-2342-9F70-A18040D71C51}"/>
              </a:ext>
            </a:extLst>
          </p:cNvPr>
          <p:cNvSpPr>
            <a:spLocks noGrp="1"/>
          </p:cNvSpPr>
          <p:nvPr>
            <p:ph sz="quarter" idx="1"/>
          </p:nvPr>
        </p:nvSpPr>
        <p:spPr>
          <a:xfrm>
            <a:off x="495300" y="1219200"/>
            <a:ext cx="8091488" cy="49371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0" indent="0">
              <a:buFont typeface="Wingdings 3" charset="0"/>
              <a:buNone/>
              <a:defRPr/>
            </a:pPr>
            <a:r>
              <a:rPr lang="en-US" dirty="0">
                <a:latin typeface="Gill Sans MT" charset="0"/>
                <a:cs typeface="ＭＳ Ｐゴシック" charset="0"/>
              </a:rPr>
              <a:t>Imagine that you have a Python computer game</a:t>
            </a:r>
          </a:p>
          <a:p>
            <a:pPr marL="0" indent="0">
              <a:buFont typeface="Wingdings 3" charset="0"/>
              <a:buNone/>
              <a:defRPr/>
            </a:pPr>
            <a:r>
              <a:rPr lang="en-US" dirty="0">
                <a:latin typeface="Gill Sans MT" charset="0"/>
                <a:cs typeface="ＭＳ Ｐゴシック" charset="0"/>
              </a:rPr>
              <a:t> called </a:t>
            </a:r>
            <a:r>
              <a:rPr lang="en-US" sz="3200" b="1" dirty="0">
                <a:latin typeface="Matura MT Script Capitals" charset="0"/>
                <a:cs typeface="Matura MT Script Capitals" charset="0"/>
              </a:rPr>
              <a:t>SlimeMonsterBlood3</a:t>
            </a:r>
          </a:p>
          <a:p>
            <a:pPr marL="0" indent="0">
              <a:buFont typeface="Wingdings 3" charset="0"/>
              <a:buNone/>
              <a:defRPr/>
            </a:pPr>
            <a:endParaRPr lang="en-US" b="1" dirty="0">
              <a:latin typeface="Gill Sans MT" charset="0"/>
              <a:cs typeface="ＭＳ Ｐゴシック" charset="0"/>
            </a:endParaRPr>
          </a:p>
          <a:p>
            <a:pPr marL="0" indent="0">
              <a:buFont typeface="Wingdings 3" charset="0"/>
              <a:buNone/>
              <a:defRPr/>
            </a:pPr>
            <a:r>
              <a:rPr lang="en-US" dirty="0">
                <a:latin typeface="Gill Sans MT" charset="0"/>
                <a:cs typeface="ＭＳ Ｐゴシック" charset="0"/>
              </a:rPr>
              <a:t>You can either </a:t>
            </a:r>
          </a:p>
          <a:p>
            <a:pPr marL="0" indent="0">
              <a:buFont typeface="Times New Roman" charset="0"/>
              <a:buNone/>
              <a:defRPr/>
            </a:pPr>
            <a:r>
              <a:rPr lang="en-US" dirty="0">
                <a:latin typeface="Gill Sans MT" charset="0"/>
                <a:cs typeface="ＭＳ Ｐゴシック" charset="0"/>
              </a:rPr>
              <a:t>	run this as a game (execute it)</a:t>
            </a:r>
          </a:p>
          <a:p>
            <a:pPr marL="0" indent="0">
              <a:buFont typeface="Times New Roman" charset="0"/>
              <a:buNone/>
              <a:defRPr/>
            </a:pPr>
            <a:r>
              <a:rPr lang="en-US" dirty="0">
                <a:latin typeface="Gill Sans MT" charset="0"/>
                <a:cs typeface="ＭＳ Ｐゴシック" charset="0"/>
              </a:rPr>
              <a:t>	or else import it as a module when creating another game (</a:t>
            </a:r>
            <a:r>
              <a:rPr lang="en-US" sz="4400" b="1" dirty="0" err="1">
                <a:latin typeface="Edwardian Script ITC" charset="0"/>
                <a:cs typeface="Edwardian Script ITC" charset="0"/>
              </a:rPr>
              <a:t>FairyCastlePrincess</a:t>
            </a:r>
            <a:r>
              <a:rPr lang="en-US" dirty="0">
                <a:latin typeface="Gill Sans MT" charset="0"/>
                <a:cs typeface="ＭＳ Ｐゴシック" charset="0"/>
              </a:rPr>
              <a:t>)</a:t>
            </a:r>
          </a:p>
          <a:p>
            <a:pPr marL="457200" lvl="1" indent="0">
              <a:buFont typeface="Times New Roman" charset="0"/>
              <a:buNone/>
              <a:defRPr/>
            </a:pPr>
            <a:r>
              <a:rPr lang="en-US" dirty="0">
                <a:latin typeface="Gill Sans MT" charset="0"/>
              </a:rPr>
              <a:t>In this case, you would use the functions in </a:t>
            </a:r>
            <a:r>
              <a:rPr lang="en-US" b="1" dirty="0">
                <a:latin typeface="Matura MT Script Capitals" charset="0"/>
                <a:cs typeface="Matura MT Script Capitals" charset="0"/>
              </a:rPr>
              <a:t>SlimeMonsterBlood3</a:t>
            </a:r>
            <a:r>
              <a:rPr lang="en-US" dirty="0">
                <a:latin typeface="Gill Sans MT" charset="0"/>
              </a:rPr>
              <a:t> (</a:t>
            </a:r>
            <a:r>
              <a:rPr lang="en-US" dirty="0" err="1">
                <a:latin typeface="Gill Sans MT" charset="0"/>
              </a:rPr>
              <a:t>castSpell</a:t>
            </a:r>
            <a:r>
              <a:rPr lang="en-US" dirty="0">
                <a:latin typeface="Gill Sans MT" charset="0"/>
              </a:rPr>
              <a:t>, </a:t>
            </a:r>
            <a:r>
              <a:rPr lang="en-US" dirty="0" err="1">
                <a:latin typeface="Gill Sans MT" charset="0"/>
              </a:rPr>
              <a:t>fightMonster</a:t>
            </a:r>
            <a:r>
              <a:rPr lang="en-US" dirty="0">
                <a:latin typeface="Gill Sans MT" charset="0"/>
              </a:rPr>
              <a:t>, </a:t>
            </a:r>
            <a:r>
              <a:rPr lang="en-US" dirty="0" err="1">
                <a:latin typeface="Gill Sans MT" charset="0"/>
              </a:rPr>
              <a:t>getAmmunition</a:t>
            </a:r>
            <a:r>
              <a:rPr lang="en-US" dirty="0">
                <a:latin typeface="Gill Sans MT" charset="0"/>
              </a:rPr>
              <a:t>) as building blocks for your new game</a:t>
            </a:r>
          </a:p>
        </p:txBody>
      </p:sp>
      <p:sp>
        <p:nvSpPr>
          <p:cNvPr id="69637" name="Slide Number Placeholder 3">
            <a:extLst>
              <a:ext uri="{FF2B5EF4-FFF2-40B4-BE49-F238E27FC236}">
                <a16:creationId xmlns:a16="http://schemas.microsoft.com/office/drawing/2014/main" id="{D216034A-D10D-8D48-9945-D77CCB5FAC81}"/>
              </a:ext>
            </a:extLst>
          </p:cNvPr>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Font typeface="Times New Roman" panose="02020603050405020304" pitchFamily="18" charset="0"/>
              <a:buNone/>
            </a:pPr>
            <a:fld id="{8B47DA46-EB8F-C14E-B235-0773F25A0711}" type="slidenum">
              <a:rPr lang="en-US" altLang="en-US" sz="1400" smtClean="0">
                <a:solidFill>
                  <a:schemeClr val="tx2"/>
                </a:solidFill>
              </a:rPr>
              <a:pPr eaLnBrk="1" hangingPunct="1">
                <a:buFont typeface="Times New Roman" panose="02020603050405020304" pitchFamily="18" charset="0"/>
                <a:buNone/>
              </a:pPr>
              <a:t>7</a:t>
            </a:fld>
            <a:endParaRPr lang="en-US" altLang="en-US" sz="1400">
              <a:solidFill>
                <a:schemeClr val="tx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4DAD4FE2-1C41-614B-81C3-2D60A17FAFFD}"/>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latin typeface="Helvetica" pitchFamily="2" charset="0"/>
              </a:rPr>
              <a:t>Explaining Conditional program execution</a:t>
            </a:r>
          </a:p>
        </p:txBody>
      </p:sp>
      <p:sp>
        <p:nvSpPr>
          <p:cNvPr id="70659" name="Content Placeholder 2">
            <a:extLst>
              <a:ext uri="{FF2B5EF4-FFF2-40B4-BE49-F238E27FC236}">
                <a16:creationId xmlns:a16="http://schemas.microsoft.com/office/drawing/2014/main" id="{66057861-19B1-B347-BB39-D792E343B5E4}"/>
              </a:ext>
            </a:extLst>
          </p:cNvPr>
          <p:cNvSpPr>
            <a:spLocks noGrp="1"/>
          </p:cNvSpPr>
          <p:nvPr>
            <p:ph sz="quarter" idx="1"/>
          </p:nvPr>
        </p:nvSpPr>
        <p:spPr>
          <a:xfrm>
            <a:off x="495300" y="1219200"/>
            <a:ext cx="8916988" cy="49371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0" indent="0">
              <a:buFont typeface="Wingdings 3" charset="0"/>
              <a:buNone/>
              <a:defRPr/>
            </a:pPr>
            <a:r>
              <a:rPr lang="en-US">
                <a:latin typeface="Gill Sans MT" charset="0"/>
                <a:cs typeface="Courier" charset="0"/>
              </a:rPr>
              <a:t>You understand this, right? -</a:t>
            </a:r>
          </a:p>
          <a:p>
            <a:pPr marL="0" indent="0">
              <a:buFont typeface="Wingdings 3" charset="0"/>
              <a:buNone/>
              <a:defRPr/>
            </a:pPr>
            <a:endParaRPr lang="en-US">
              <a:latin typeface="Courier" charset="0"/>
              <a:cs typeface="Courier" charset="0"/>
            </a:endParaRPr>
          </a:p>
          <a:p>
            <a:pPr marL="0" indent="0">
              <a:buFont typeface="Wingdings 3" charset="0"/>
              <a:buNone/>
              <a:defRPr/>
            </a:pPr>
            <a:r>
              <a:rPr lang="en-US">
                <a:latin typeface="Courier" charset="0"/>
                <a:cs typeface="Courier" charset="0"/>
              </a:rPr>
              <a:t>if x == True:</a:t>
            </a:r>
          </a:p>
          <a:p>
            <a:pPr marL="0" indent="0">
              <a:buFont typeface="Wingdings 3" charset="0"/>
              <a:buNone/>
              <a:defRPr/>
            </a:pPr>
            <a:r>
              <a:rPr lang="en-US">
                <a:latin typeface="Courier" charset="0"/>
                <a:cs typeface="Courier" charset="0"/>
              </a:rPr>
              <a:t>	monsterBloodThree()</a:t>
            </a:r>
          </a:p>
          <a:p>
            <a:pPr marL="0" indent="0">
              <a:buFont typeface="Wingdings 3" charset="0"/>
              <a:buNone/>
              <a:defRPr/>
            </a:pPr>
            <a:endParaRPr lang="en-US">
              <a:latin typeface="Gill Sans MT" charset="0"/>
              <a:cs typeface="ＭＳ Ｐゴシック" charset="0"/>
            </a:endParaRPr>
          </a:p>
        </p:txBody>
      </p:sp>
      <p:sp>
        <p:nvSpPr>
          <p:cNvPr id="70660" name="Slide Number Placeholder 3">
            <a:extLst>
              <a:ext uri="{FF2B5EF4-FFF2-40B4-BE49-F238E27FC236}">
                <a16:creationId xmlns:a16="http://schemas.microsoft.com/office/drawing/2014/main" id="{E6AE41E6-86A1-124A-ABB8-6FA03C4CDD4D}"/>
              </a:ext>
            </a:extLst>
          </p:cNvPr>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Font typeface="Times New Roman" panose="02020603050405020304" pitchFamily="18" charset="0"/>
              <a:buNone/>
            </a:pPr>
            <a:fld id="{4CAB1774-FE2E-4F42-AD3E-204F14E8684B}" type="slidenum">
              <a:rPr lang="en-US" altLang="en-US" sz="1400" smtClean="0">
                <a:solidFill>
                  <a:schemeClr val="tx2"/>
                </a:solidFill>
              </a:rPr>
              <a:pPr eaLnBrk="1" hangingPunct="1">
                <a:buFont typeface="Times New Roman" panose="02020603050405020304" pitchFamily="18" charset="0"/>
                <a:buNone/>
              </a:pPr>
              <a:t>8</a:t>
            </a:fld>
            <a:endParaRPr lang="en-US" altLang="en-US" sz="1400">
              <a:solidFill>
                <a:schemeClr val="tx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a:extLst>
              <a:ext uri="{FF2B5EF4-FFF2-40B4-BE49-F238E27FC236}">
                <a16:creationId xmlns:a16="http://schemas.microsoft.com/office/drawing/2014/main" id="{4C833D4E-B80A-1948-B1D9-AEEB81BC9D60}"/>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latin typeface="Helvetica" pitchFamily="2" charset="0"/>
              </a:rPr>
              <a:t>Explaining Conditional program execution</a:t>
            </a:r>
          </a:p>
        </p:txBody>
      </p:sp>
      <p:sp>
        <p:nvSpPr>
          <p:cNvPr id="71683" name="Content Placeholder 2">
            <a:extLst>
              <a:ext uri="{FF2B5EF4-FFF2-40B4-BE49-F238E27FC236}">
                <a16:creationId xmlns:a16="http://schemas.microsoft.com/office/drawing/2014/main" id="{E21AC28B-9B2C-124F-A5E5-DAB67D5C6842}"/>
              </a:ext>
            </a:extLst>
          </p:cNvPr>
          <p:cNvSpPr>
            <a:spLocks noGrp="1"/>
          </p:cNvSpPr>
          <p:nvPr>
            <p:ph sz="quarter" idx="1"/>
          </p:nvPr>
        </p:nvSpPr>
        <p:spPr>
          <a:xfrm>
            <a:off x="495300" y="1219200"/>
            <a:ext cx="8916988" cy="49371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0" indent="0">
              <a:buFont typeface="Wingdings 3" pitchFamily="2" charset="2"/>
              <a:buNone/>
            </a:pPr>
            <a:r>
              <a:rPr lang="en-US" altLang="en-US">
                <a:latin typeface="Gill Sans MT" panose="020B0502020104020203" pitchFamily="34" charset="77"/>
              </a:rPr>
              <a:t>and this, right? -</a:t>
            </a:r>
          </a:p>
          <a:p>
            <a:pPr marL="0" indent="0">
              <a:buFont typeface="Wingdings 3" pitchFamily="2" charset="2"/>
              <a:buNone/>
            </a:pPr>
            <a:endParaRPr lang="en-US" altLang="en-US">
              <a:latin typeface="Courier" pitchFamily="2" charset="0"/>
            </a:endParaRPr>
          </a:p>
          <a:p>
            <a:pPr marL="0" indent="0">
              <a:buFont typeface="Wingdings 3" pitchFamily="2" charset="2"/>
              <a:buNone/>
            </a:pPr>
            <a:r>
              <a:rPr lang="en-US" altLang="en-US">
                <a:latin typeface="Courier" pitchFamily="2" charset="0"/>
              </a:rPr>
              <a:t>if x == </a:t>
            </a:r>
            <a:r>
              <a:rPr lang="ja-JP" altLang="en-US">
                <a:latin typeface="Courier" pitchFamily="2" charset="0"/>
              </a:rPr>
              <a:t>“</a:t>
            </a:r>
            <a:r>
              <a:rPr lang="en-US" altLang="ja-JP">
                <a:latin typeface="Courier" pitchFamily="2" charset="0"/>
              </a:rPr>
              <a:t>Run</a:t>
            </a:r>
            <a:r>
              <a:rPr lang="ja-JP" altLang="en-US">
                <a:latin typeface="Courier" pitchFamily="2" charset="0"/>
              </a:rPr>
              <a:t>”</a:t>
            </a:r>
            <a:r>
              <a:rPr lang="en-US" altLang="ja-JP">
                <a:latin typeface="Courier" pitchFamily="2" charset="0"/>
              </a:rPr>
              <a:t>:</a:t>
            </a:r>
          </a:p>
          <a:p>
            <a:pPr marL="0" indent="0">
              <a:buFont typeface="Wingdings 3" pitchFamily="2" charset="2"/>
              <a:buNone/>
            </a:pPr>
            <a:r>
              <a:rPr lang="en-US" altLang="en-US">
                <a:latin typeface="Courier" pitchFamily="2" charset="0"/>
              </a:rPr>
              <a:t>	monsterBloodThree()</a:t>
            </a:r>
          </a:p>
          <a:p>
            <a:pPr marL="0" indent="0">
              <a:buFont typeface="Wingdings 3" pitchFamily="2" charset="2"/>
              <a:buNone/>
            </a:pPr>
            <a:endParaRPr lang="en-US" altLang="en-US">
              <a:latin typeface="Gill Sans MT" panose="020B0502020104020203" pitchFamily="34" charset="77"/>
            </a:endParaRPr>
          </a:p>
        </p:txBody>
      </p:sp>
      <p:sp>
        <p:nvSpPr>
          <p:cNvPr id="71684" name="Slide Number Placeholder 3">
            <a:extLst>
              <a:ext uri="{FF2B5EF4-FFF2-40B4-BE49-F238E27FC236}">
                <a16:creationId xmlns:a16="http://schemas.microsoft.com/office/drawing/2014/main" id="{47D35627-5BB9-6F45-BC3A-E8822A6DDE9F}"/>
              </a:ext>
            </a:extLst>
          </p:cNvPr>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Font typeface="Times New Roman" panose="02020603050405020304" pitchFamily="18" charset="0"/>
              <a:buNone/>
            </a:pPr>
            <a:fld id="{BD09FF84-985A-0944-947A-D51001E6D39D}" type="slidenum">
              <a:rPr lang="en-US" altLang="en-US" sz="1400" smtClean="0">
                <a:solidFill>
                  <a:schemeClr val="tx2"/>
                </a:solidFill>
              </a:rPr>
              <a:pPr eaLnBrk="1" hangingPunct="1">
                <a:buFont typeface="Times New Roman" panose="02020603050405020304" pitchFamily="18" charset="0"/>
                <a:buNone/>
              </a:pPr>
              <a:t>9</a:t>
            </a:fld>
            <a:endParaRPr lang="en-US" altLang="en-US" sz="1400">
              <a:solidFill>
                <a:schemeClr val="tx2"/>
              </a:solidFill>
            </a:endParaRPr>
          </a:p>
        </p:txBody>
      </p:sp>
    </p:spTree>
  </p:cSld>
  <p:clrMapOvr>
    <a:masterClrMapping/>
  </p:clrMapOvr>
</p:sld>
</file>

<file path=ppt/theme/theme1.xml><?xml version="1.0" encoding="utf-8"?>
<a:theme xmlns:a="http://schemas.openxmlformats.org/drawingml/2006/main" name="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Theme">
      <a:majorFont>
        <a:latin typeface="FreeSans"/>
        <a:ea typeface="ＭＳ Ｐゴシック"/>
        <a:cs typeface="Arial"/>
      </a:majorFont>
      <a:minorFont>
        <a:latin typeface="FreeSans"/>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29453</TotalTime>
  <Words>2794</Words>
  <Application>Microsoft Macintosh PowerPoint</Application>
  <PresentationFormat>Custom</PresentationFormat>
  <Paragraphs>685</Paragraphs>
  <Slides>61</Slides>
  <Notes>30</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61</vt:i4>
      </vt:variant>
    </vt:vector>
  </HeadingPairs>
  <TitlesOfParts>
    <vt:vector size="83" baseType="lpstr">
      <vt:lpstr>ＭＳ Ｐゴシック</vt:lpstr>
      <vt:lpstr>Arial</vt:lpstr>
      <vt:lpstr>Arial</vt:lpstr>
      <vt:lpstr>Arial Narrow</vt:lpstr>
      <vt:lpstr>Century Gothic</vt:lpstr>
      <vt:lpstr>Copperplate Gothic Light</vt:lpstr>
      <vt:lpstr>Courier</vt:lpstr>
      <vt:lpstr>Courier New</vt:lpstr>
      <vt:lpstr>Edwardian Script ITC</vt:lpstr>
      <vt:lpstr>FreeMono</vt:lpstr>
      <vt:lpstr>FreeSans</vt:lpstr>
      <vt:lpstr>Gill Sans MT</vt:lpstr>
      <vt:lpstr>Helvetica</vt:lpstr>
      <vt:lpstr>Lucida Sans Unicode</vt:lpstr>
      <vt:lpstr>Matura MT Script Capitals</vt:lpstr>
      <vt:lpstr>Menlo</vt:lpstr>
      <vt:lpstr>Times</vt:lpstr>
      <vt:lpstr>Times New Roman</vt:lpstr>
      <vt:lpstr>Verdana</vt:lpstr>
      <vt:lpstr>Wingdings</vt:lpstr>
      <vt:lpstr>Wingdings 3</vt:lpstr>
      <vt:lpstr>Office Theme</vt:lpstr>
      <vt:lpstr>Testing and Debugging</vt:lpstr>
      <vt:lpstr>Program</vt:lpstr>
      <vt:lpstr>Program</vt:lpstr>
      <vt:lpstr> markClassificationSkeleton.py</vt:lpstr>
      <vt:lpstr>conditional program execution explained (again?)</vt:lpstr>
      <vt:lpstr>conditional program execution explained</vt:lpstr>
      <vt:lpstr>More explanation of conditional program execution</vt:lpstr>
      <vt:lpstr>Explaining Conditional program execution</vt:lpstr>
      <vt:lpstr>Explaining Conditional program execution</vt:lpstr>
      <vt:lpstr>Explaining Conditional program execution</vt:lpstr>
      <vt:lpstr>Explaining Conditional program execution</vt:lpstr>
      <vt:lpstr>How do we demonstrate that the completed program is correct?  </vt:lpstr>
      <vt:lpstr>Errors and testing: Quick Poll</vt:lpstr>
      <vt:lpstr>Errors</vt:lpstr>
      <vt:lpstr>Errors and testing: Quick Poll</vt:lpstr>
      <vt:lpstr>The First “Bug”?</vt:lpstr>
      <vt:lpstr>Types of Errors – When (1) </vt:lpstr>
      <vt:lpstr>Types of Errors – When (2) </vt:lpstr>
      <vt:lpstr>Types of Errors – Why (1)</vt:lpstr>
      <vt:lpstr>Types of Errors – Why (1)</vt:lpstr>
      <vt:lpstr>Types of Errors – Why (2)</vt:lpstr>
      <vt:lpstr>Checkpoint</vt:lpstr>
      <vt:lpstr>Checkpoint</vt:lpstr>
      <vt:lpstr>Errors: Recipe Analogy</vt:lpstr>
      <vt:lpstr>Errors: Recipe Analogy</vt:lpstr>
      <vt:lpstr>Checkpoint</vt:lpstr>
      <vt:lpstr>Testing versus Debugging</vt:lpstr>
      <vt:lpstr>Checkpoint</vt:lpstr>
      <vt:lpstr>Testing Methods</vt:lpstr>
      <vt:lpstr>Exhaustive testing</vt:lpstr>
      <vt:lpstr>Exhaustive testing</vt:lpstr>
      <vt:lpstr>Random testing</vt:lpstr>
      <vt:lpstr>Equivalence Classes &amp; Boundary Values</vt:lpstr>
      <vt:lpstr>Equivalence Classes &amp; Boundary Values</vt:lpstr>
      <vt:lpstr>Equivalence Classes &amp; Boundary Values</vt:lpstr>
      <vt:lpstr>Equivalence Classes &amp; Boundary Values</vt:lpstr>
      <vt:lpstr>Checkpoint</vt:lpstr>
      <vt:lpstr>Checkpoint</vt:lpstr>
      <vt:lpstr>Checkpoint</vt:lpstr>
      <vt:lpstr>Path Testing</vt:lpstr>
      <vt:lpstr>Checkpoint</vt:lpstr>
      <vt:lpstr>Statement Coverage</vt:lpstr>
      <vt:lpstr>Glass and Black Boxes</vt:lpstr>
      <vt:lpstr>Opinion</vt:lpstr>
      <vt:lpstr>Finding Errors</vt:lpstr>
      <vt:lpstr>Tracing</vt:lpstr>
      <vt:lpstr>Debugging</vt:lpstr>
      <vt:lpstr>We can use debugging to explain </vt:lpstr>
      <vt:lpstr>Checkpoint</vt:lpstr>
      <vt:lpstr>Checkpoint</vt:lpstr>
      <vt:lpstr>Checkpoint</vt:lpstr>
      <vt:lpstr>Fibonacci Numbers</vt:lpstr>
      <vt:lpstr>Fibonacci Numbers</vt:lpstr>
      <vt:lpstr>Track execution of riddle()</vt:lpstr>
      <vt:lpstr>A new program to test</vt:lpstr>
      <vt:lpstr>Binary Codes</vt:lpstr>
      <vt:lpstr>Decimal to Binary Conversion</vt:lpstr>
      <vt:lpstr>Binary converter as a program</vt:lpstr>
      <vt:lpstr>Binary converter as a program</vt:lpstr>
      <vt:lpstr>Sorty corrected</vt:lpstr>
      <vt:lpstr>A quote to end the section</vt:lpstr>
    </vt:vector>
  </TitlesOfParts>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Hussein Suleman</dc:creator>
  <cp:lastModifiedBy>mkuttel@cs.uct.ac.za</cp:lastModifiedBy>
  <cp:revision>211</cp:revision>
  <cp:lastPrinted>2017-05-11T10:51:31Z</cp:lastPrinted>
  <dcterms:created xsi:type="dcterms:W3CDTF">1601-01-01T00:00:00Z</dcterms:created>
  <dcterms:modified xsi:type="dcterms:W3CDTF">2018-04-15T09:28:10Z</dcterms:modified>
</cp:coreProperties>
</file>